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5.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01" r:id="rId1"/>
  </p:sldMasterIdLst>
  <p:notesMasterIdLst>
    <p:notesMasterId r:id="rId21"/>
  </p:notesMasterIdLst>
  <p:handoutMasterIdLst>
    <p:handoutMasterId r:id="rId22"/>
  </p:handoutMasterIdLst>
  <p:sldIdLst>
    <p:sldId id="291" r:id="rId2"/>
    <p:sldId id="302" r:id="rId3"/>
    <p:sldId id="304" r:id="rId4"/>
    <p:sldId id="294" r:id="rId5"/>
    <p:sldId id="305" r:id="rId6"/>
    <p:sldId id="306" r:id="rId7"/>
    <p:sldId id="314" r:id="rId8"/>
    <p:sldId id="303" r:id="rId9"/>
    <p:sldId id="313" r:id="rId10"/>
    <p:sldId id="315" r:id="rId11"/>
    <p:sldId id="316" r:id="rId12"/>
    <p:sldId id="317" r:id="rId13"/>
    <p:sldId id="312" r:id="rId14"/>
    <p:sldId id="295" r:id="rId15"/>
    <p:sldId id="309" r:id="rId16"/>
    <p:sldId id="307" r:id="rId17"/>
    <p:sldId id="297" r:id="rId18"/>
    <p:sldId id="310" r:id="rId19"/>
    <p:sldId id="311" r:id="rId20"/>
  </p:sldIdLst>
  <p:sldSz cx="12192000" cy="6858000"/>
  <p:notesSz cx="6858000" cy="9144000"/>
  <p:defaultTex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80A0A"/>
    <a:srgbClr val="828383"/>
    <a:srgbClr val="666666"/>
    <a:srgbClr val="005BBB"/>
    <a:srgbClr val="4DC3E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10"/>
    <p:restoredTop sz="95872"/>
  </p:normalViewPr>
  <p:slideViewPr>
    <p:cSldViewPr snapToGrid="0" snapToObjects="1">
      <p:cViewPr varScale="1">
        <p:scale>
          <a:sx n="69" d="100"/>
          <a:sy n="69" d="100"/>
        </p:scale>
        <p:origin x="428" y="32"/>
      </p:cViewPr>
      <p:guideLst/>
    </p:cSldViewPr>
  </p:slideViewPr>
  <p:outlineViewPr>
    <p:cViewPr>
      <p:scale>
        <a:sx n="33" d="100"/>
        <a:sy n="33" d="100"/>
      </p:scale>
      <p:origin x="0" y="-6064"/>
    </p:cViewPr>
  </p:outlin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5" d="100"/>
          <a:sy n="85" d="100"/>
        </p:scale>
        <p:origin x="3928" y="16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Tom\Dropbox\Documents\Studies\Cognition\Cognitive_PIRA\ECTRIMS_2023\ECTRIMS_Figures_29sep2023.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Tom\Dropbox\Documents\Studies\Cognition\Cognitive_PIRA\ECTRIMS_2023\ECTRIMS_Figures_29sep2023.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Tom\Dropbox\Documents\Studies\Cognition\Cognitive_PIRA\ECTRIMS_2023\ECTRIMS_Figures_29sep2023.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Tom\Dropbox\Documents\Studies\Cognition\Cognitive_PIRA\ECTRIMS_2023\ECTRIMS_Figures_29sep2023.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Tom\Dropbox\Documents\Studies\Cognition\Cognitive_PIRA\ECTRIMS_2023\ECTRIMS_Figures_29sep2023.xlsx" TargetMode="External"/><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a:t>Cognitive Decline Event Frequency</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bg2">
                <a:lumMod val="75000"/>
              </a:schemeClr>
            </a:solidFill>
            <a:ln>
              <a:noFill/>
            </a:ln>
            <a:effectLst/>
          </c:spPr>
          <c:invertIfNegative val="0"/>
          <c:cat>
            <c:strRef>
              <c:f>Sheet1!$A$27:$A$30</c:f>
              <c:strCache>
                <c:ptCount val="4"/>
                <c:pt idx="0">
                  <c:v>SDMT</c:v>
                </c:pt>
                <c:pt idx="1">
                  <c:v>CVLT-II</c:v>
                </c:pt>
                <c:pt idx="2">
                  <c:v>BVMT-R</c:v>
                </c:pt>
                <c:pt idx="3">
                  <c:v>Any Domain</c:v>
                </c:pt>
              </c:strCache>
            </c:strRef>
          </c:cat>
          <c:val>
            <c:numRef>
              <c:f>Sheet1!$B$27:$B$30</c:f>
              <c:numCache>
                <c:formatCode>General</c:formatCode>
                <c:ptCount val="4"/>
                <c:pt idx="0">
                  <c:v>68</c:v>
                </c:pt>
                <c:pt idx="1">
                  <c:v>107</c:v>
                </c:pt>
                <c:pt idx="2">
                  <c:v>82</c:v>
                </c:pt>
                <c:pt idx="3">
                  <c:v>213</c:v>
                </c:pt>
              </c:numCache>
            </c:numRef>
          </c:val>
          <c:extLst>
            <c:ext xmlns:c16="http://schemas.microsoft.com/office/drawing/2014/chart" uri="{C3380CC4-5D6E-409C-BE32-E72D297353CC}">
              <c16:uniqueId val="{00000000-1207-41E5-AE22-11F0F7A5B57B}"/>
            </c:ext>
          </c:extLst>
        </c:ser>
        <c:dLbls>
          <c:showLegendKey val="0"/>
          <c:showVal val="0"/>
          <c:showCatName val="0"/>
          <c:showSerName val="0"/>
          <c:showPercent val="0"/>
          <c:showBubbleSize val="0"/>
        </c:dLbls>
        <c:gapWidth val="219"/>
        <c:overlap val="-27"/>
        <c:axId val="1865425696"/>
        <c:axId val="1860985952"/>
      </c:barChart>
      <c:catAx>
        <c:axId val="1865425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860985952"/>
        <c:crosses val="autoZero"/>
        <c:auto val="1"/>
        <c:lblAlgn val="ctr"/>
        <c:lblOffset val="100"/>
        <c:noMultiLvlLbl val="0"/>
      </c:catAx>
      <c:valAx>
        <c:axId val="1860985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654256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a:t> Subjects with Cognitive Decline</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bg2">
                  <a:lumMod val="75000"/>
                </a:schemeClr>
              </a:solidFill>
              <a:ln w="19050">
                <a:solidFill>
                  <a:schemeClr val="lt1"/>
                </a:solidFill>
              </a:ln>
              <a:effectLst/>
            </c:spPr>
            <c:extLst>
              <c:ext xmlns:c16="http://schemas.microsoft.com/office/drawing/2014/chart" uri="{C3380CC4-5D6E-409C-BE32-E72D297353CC}">
                <c16:uniqueId val="{00000001-655E-4518-B08B-CBED1A7B77E3}"/>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655E-4518-B08B-CBED1A7B77E3}"/>
              </c:ext>
            </c:extLst>
          </c:dPt>
          <c:dLbls>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1200" b="0" i="0" u="none" strike="noStrike" kern="1200" baseline="0">
                    <a:solidFill>
                      <a:schemeClr val="dk1">
                        <a:lumMod val="65000"/>
                        <a:lumOff val="35000"/>
                      </a:schemeClr>
                    </a:solidFill>
                    <a:latin typeface="+mn-lt"/>
                    <a:ea typeface="+mn-ea"/>
                    <a:cs typeface="+mn-cs"/>
                  </a:defRPr>
                </a:pPr>
                <a:endParaRPr lang="en-US"/>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Sheet1!$A$3:$A$4</c:f>
              <c:strCache>
                <c:ptCount val="2"/>
                <c:pt idx="0">
                  <c:v>Cognitively Stable</c:v>
                </c:pt>
                <c:pt idx="1">
                  <c:v>Cognitive Decline</c:v>
                </c:pt>
              </c:strCache>
            </c:strRef>
          </c:cat>
          <c:val>
            <c:numRef>
              <c:f>Sheet1!$B$3:$B$4</c:f>
              <c:numCache>
                <c:formatCode>General</c:formatCode>
                <c:ptCount val="2"/>
                <c:pt idx="0">
                  <c:v>49.7</c:v>
                </c:pt>
                <c:pt idx="1">
                  <c:v>51.3</c:v>
                </c:pt>
              </c:numCache>
            </c:numRef>
          </c:val>
          <c:extLst>
            <c:ext xmlns:c16="http://schemas.microsoft.com/office/drawing/2014/chart" uri="{C3380CC4-5D6E-409C-BE32-E72D297353CC}">
              <c16:uniqueId val="{00000004-655E-4518-B08B-CBED1A7B77E3}"/>
            </c:ext>
          </c:extLst>
        </c:ser>
        <c:dLbls>
          <c:showLegendKey val="0"/>
          <c:showVal val="0"/>
          <c:showCatName val="0"/>
          <c:showSerName val="0"/>
          <c:showPercent val="0"/>
          <c:showBubbleSize val="0"/>
          <c:showLeaderLines val="0"/>
        </c:dLbls>
        <c:firstSliceAng val="183"/>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a:t>Cognitive Decline</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bg2">
                  <a:lumMod val="75000"/>
                </a:schemeClr>
              </a:solidFill>
              <a:ln w="19050">
                <a:solidFill>
                  <a:schemeClr val="lt1"/>
                </a:solidFill>
              </a:ln>
              <a:effectLst/>
            </c:spPr>
            <c:extLst>
              <c:ext xmlns:c16="http://schemas.microsoft.com/office/drawing/2014/chart" uri="{C3380CC4-5D6E-409C-BE32-E72D297353CC}">
                <c16:uniqueId val="{00000001-EE22-43D4-91A3-1F95F8F029C6}"/>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EE22-43D4-91A3-1F95F8F029C6}"/>
              </c:ext>
            </c:extLst>
          </c:dPt>
          <c:dLbls>
            <c:dLbl>
              <c:idx val="0"/>
              <c:layout>
                <c:manualLayout>
                  <c:x val="0.11434747935409222"/>
                  <c:y val="0.13526733143850297"/>
                </c:manualLayout>
              </c:layout>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noAutofit/>
                </a:bodyPr>
                <a:lstStyle/>
                <a:p>
                  <a:pPr>
                    <a:defRPr sz="1400" b="0" i="0" u="none" strike="noStrike" kern="1200" baseline="0">
                      <a:solidFill>
                        <a:schemeClr val="dk1">
                          <a:lumMod val="65000"/>
                          <a:lumOff val="35000"/>
                        </a:schemeClr>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layout>
                    <c:manualLayout>
                      <c:w val="9.3750789641239757E-2"/>
                      <c:h val="0.12135807642708701"/>
                    </c:manualLayout>
                  </c15:layout>
                </c:ext>
                <c:ext xmlns:c16="http://schemas.microsoft.com/office/drawing/2014/chart" uri="{C3380CC4-5D6E-409C-BE32-E72D297353CC}">
                  <c16:uniqueId val="{00000001-EE22-43D4-91A3-1F95F8F029C6}"/>
                </c:ext>
              </c:extLst>
            </c:dLbl>
            <c:dLbl>
              <c:idx val="1"/>
              <c:layout>
                <c:manualLayout>
                  <c:x val="-5.8436508129752436E-2"/>
                  <c:y val="-3.874471166169087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EE22-43D4-91A3-1F95F8F029C6}"/>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1400" b="0" i="0" u="none" strike="noStrike" kern="1200" baseline="0">
                    <a:solidFill>
                      <a:schemeClr val="dk1">
                        <a:lumMod val="65000"/>
                        <a:lumOff val="35000"/>
                      </a:schemeClr>
                    </a:solidFill>
                    <a:latin typeface="+mn-lt"/>
                    <a:ea typeface="+mn-ea"/>
                    <a:cs typeface="+mn-cs"/>
                  </a:defRPr>
                </a:pPr>
                <a:endParaRPr lang="en-US"/>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Sheet1!$D$3:$D$4</c:f>
              <c:strCache>
                <c:ptCount val="2"/>
                <c:pt idx="0">
                  <c:v>RAW</c:v>
                </c:pt>
                <c:pt idx="1">
                  <c:v>PIRA</c:v>
                </c:pt>
              </c:strCache>
            </c:strRef>
          </c:cat>
          <c:val>
            <c:numRef>
              <c:f>Sheet1!$E$3:$E$4</c:f>
              <c:numCache>
                <c:formatCode>General</c:formatCode>
                <c:ptCount val="2"/>
                <c:pt idx="0">
                  <c:v>14.1</c:v>
                </c:pt>
                <c:pt idx="1">
                  <c:v>85.9</c:v>
                </c:pt>
              </c:numCache>
            </c:numRef>
          </c:val>
          <c:extLst>
            <c:ext xmlns:c16="http://schemas.microsoft.com/office/drawing/2014/chart" uri="{C3380CC4-5D6E-409C-BE32-E72D297353CC}">
              <c16:uniqueId val="{00000004-EE22-43D4-91A3-1F95F8F029C6}"/>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a:t>EDSS Worsening</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bg2">
                  <a:lumMod val="75000"/>
                </a:schemeClr>
              </a:solidFill>
              <a:ln w="19050">
                <a:solidFill>
                  <a:schemeClr val="lt1"/>
                </a:solidFill>
              </a:ln>
              <a:effectLst/>
            </c:spPr>
            <c:extLst>
              <c:ext xmlns:c16="http://schemas.microsoft.com/office/drawing/2014/chart" uri="{C3380CC4-5D6E-409C-BE32-E72D297353CC}">
                <c16:uniqueId val="{00000001-6E4B-4FF7-9FD0-DB788421D8AC}"/>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6E4B-4FF7-9FD0-DB788421D8AC}"/>
              </c:ext>
            </c:extLst>
          </c:dPt>
          <c:dLbls>
            <c:dLbl>
              <c:idx val="0"/>
              <c:layout>
                <c:manualLayout>
                  <c:x val="4.9370799976342E-2"/>
                  <c:y val="-2.3509903662616249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6E4B-4FF7-9FD0-DB788421D8AC}"/>
                </c:ext>
              </c:extLst>
            </c:dLbl>
            <c:dLbl>
              <c:idx val="1"/>
              <c:layout>
                <c:manualLayout>
                  <c:x val="-7.1186284925943533E-2"/>
                  <c:y val="-6.1964341966848156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6E4B-4FF7-9FD0-DB788421D8AC}"/>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1400" b="0" i="0" u="none" strike="noStrike" kern="1200" baseline="0">
                    <a:solidFill>
                      <a:schemeClr val="dk1">
                        <a:lumMod val="65000"/>
                        <a:lumOff val="35000"/>
                      </a:schemeClr>
                    </a:solidFill>
                    <a:latin typeface="+mn-lt"/>
                    <a:ea typeface="+mn-ea"/>
                    <a:cs typeface="+mn-cs"/>
                  </a:defRPr>
                </a:pPr>
                <a:endParaRPr lang="en-US"/>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Sheet1!$D$27:$D$28</c:f>
              <c:strCache>
                <c:ptCount val="2"/>
                <c:pt idx="0">
                  <c:v>RAW</c:v>
                </c:pt>
                <c:pt idx="1">
                  <c:v>PIRA</c:v>
                </c:pt>
              </c:strCache>
            </c:strRef>
          </c:cat>
          <c:val>
            <c:numRef>
              <c:f>Sheet1!$E$27:$E$28</c:f>
              <c:numCache>
                <c:formatCode>General</c:formatCode>
                <c:ptCount val="2"/>
                <c:pt idx="0">
                  <c:v>27.7</c:v>
                </c:pt>
                <c:pt idx="1">
                  <c:v>72.3</c:v>
                </c:pt>
              </c:numCache>
            </c:numRef>
          </c:val>
          <c:extLst>
            <c:ext xmlns:c16="http://schemas.microsoft.com/office/drawing/2014/chart" uri="{C3380CC4-5D6E-409C-BE32-E72D297353CC}">
              <c16:uniqueId val="{00000004-6E4B-4FF7-9FD0-DB788421D8AC}"/>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a:t>Cognitive Decline Independent of EDSS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1-39F7-402F-8021-C34FC20DD59C}"/>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39F7-402F-8021-C34FC20DD59C}"/>
              </c:ext>
            </c:extLst>
          </c:dPt>
          <c:dPt>
            <c:idx val="2"/>
            <c:bubble3D val="0"/>
            <c:spPr>
              <a:solidFill>
                <a:schemeClr val="accent3">
                  <a:lumMod val="40000"/>
                  <a:lumOff val="60000"/>
                </a:schemeClr>
              </a:solidFill>
              <a:ln w="19050">
                <a:solidFill>
                  <a:schemeClr val="lt1"/>
                </a:solidFill>
              </a:ln>
              <a:effectLst/>
            </c:spPr>
            <c:extLst>
              <c:ext xmlns:c16="http://schemas.microsoft.com/office/drawing/2014/chart" uri="{C3380CC4-5D6E-409C-BE32-E72D297353CC}">
                <c16:uniqueId val="{00000005-39F7-402F-8021-C34FC20DD59C}"/>
              </c:ext>
            </c:extLst>
          </c:dPt>
          <c:dLbls>
            <c:dLbl>
              <c:idx val="0"/>
              <c:layout>
                <c:manualLayout>
                  <c:x val="4.4362292051755917E-2"/>
                  <c:y val="-3.632694248234114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39F7-402F-8021-C34FC20DD59C}"/>
                </c:ext>
              </c:extLst>
            </c:dLbl>
            <c:dLbl>
              <c:idx val="1"/>
              <c:layout>
                <c:manualLayout>
                  <c:x val="-1.4787430683918659E-2"/>
                  <c:y val="0.14127144298688193"/>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39F7-402F-8021-C34FC20DD59C}"/>
                </c:ext>
              </c:extLst>
            </c:dLbl>
            <c:dLbl>
              <c:idx val="2"/>
              <c:layout>
                <c:manualLayout>
                  <c:x val="-0.184190839361346"/>
                  <c:y val="0.14969433563488721"/>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39F7-402F-8021-C34FC20DD59C}"/>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1200" b="0" i="0" u="none" strike="noStrike" kern="1200" baseline="0">
                    <a:solidFill>
                      <a:schemeClr val="dk1">
                        <a:lumMod val="65000"/>
                        <a:lumOff val="35000"/>
                      </a:schemeClr>
                    </a:solidFill>
                    <a:latin typeface="+mn-lt"/>
                    <a:ea typeface="+mn-ea"/>
                    <a:cs typeface="+mn-cs"/>
                  </a:defRPr>
                </a:pPr>
                <a:endParaRPr lang="en-US"/>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Sheet1!$A$50:$A$52</c:f>
              <c:strCache>
                <c:ptCount val="3"/>
                <c:pt idx="0">
                  <c:v>Concurrent</c:v>
                </c:pt>
                <c:pt idx="1">
                  <c:v>Independent PIRA</c:v>
                </c:pt>
                <c:pt idx="2">
                  <c:v>Independent RAW</c:v>
                </c:pt>
              </c:strCache>
            </c:strRef>
          </c:cat>
          <c:val>
            <c:numRef>
              <c:f>Sheet1!$B$50:$B$52</c:f>
              <c:numCache>
                <c:formatCode>General</c:formatCode>
                <c:ptCount val="3"/>
                <c:pt idx="0">
                  <c:v>53.5</c:v>
                </c:pt>
                <c:pt idx="1">
                  <c:v>39.700000000000003</c:v>
                </c:pt>
                <c:pt idx="2">
                  <c:v>6.8</c:v>
                </c:pt>
              </c:numCache>
            </c:numRef>
          </c:val>
          <c:extLst>
            <c:ext xmlns:c16="http://schemas.microsoft.com/office/drawing/2014/chart" uri="{C3380CC4-5D6E-409C-BE32-E72D297353CC}">
              <c16:uniqueId val="{00000006-39F7-402F-8021-C34FC20DD59C}"/>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Arial" charset="0"/>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31D33A1-6D17-2C4C-B4C2-C83DB37352CC}" type="datetimeFigureOut">
              <a:rPr lang="en-US" smtClean="0">
                <a:latin typeface="Arial" charset="0"/>
              </a:rPr>
              <a:t>10/9/2023</a:t>
            </a:fld>
            <a:endParaRPr lang="en-US" dirty="0">
              <a:latin typeface="Arial" charset="0"/>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latin typeface="Arial" charset="0"/>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B59171E-5108-1245-8B63-E8B205C9AF87}" type="slidenum">
              <a:rPr lang="en-US" smtClean="0">
                <a:latin typeface="Arial" charset="0"/>
              </a:rPr>
              <a:t>‹#›</a:t>
            </a:fld>
            <a:endParaRPr lang="en-US" dirty="0">
              <a:latin typeface="Arial" charset="0"/>
            </a:endParaRPr>
          </a:p>
        </p:txBody>
      </p:sp>
    </p:spTree>
    <p:extLst>
      <p:ext uri="{BB962C8B-B14F-4D97-AF65-F5344CB8AC3E}">
        <p14:creationId xmlns:p14="http://schemas.microsoft.com/office/powerpoint/2010/main" val="9675423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rial"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rial" charset="0"/>
              </a:defRPr>
            </a:lvl1pPr>
          </a:lstStyle>
          <a:p>
            <a:fld id="{5B96CA4F-2197-CC40-B4FC-798A937A9DC6}" type="datetimeFigureOut">
              <a:rPr lang="en-US" smtClean="0"/>
              <a:pPr/>
              <a:t>10/9/2023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rial"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charset="0"/>
              </a:defRPr>
            </a:lvl1pPr>
          </a:lstStyle>
          <a:p>
            <a:fld id="{02322656-8894-1544-92AA-01B3CF5E6182}" type="slidenum">
              <a:rPr lang="en-US" smtClean="0"/>
              <a:pPr/>
              <a:t>‹#›</a:t>
            </a:fld>
            <a:endParaRPr lang="en-US" dirty="0"/>
          </a:p>
        </p:txBody>
      </p:sp>
    </p:spTree>
    <p:extLst>
      <p:ext uri="{BB962C8B-B14F-4D97-AF65-F5344CB8AC3E}">
        <p14:creationId xmlns:p14="http://schemas.microsoft.com/office/powerpoint/2010/main" val="702750498"/>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Arial" charset="0"/>
        <a:ea typeface="+mn-ea"/>
        <a:cs typeface="+mn-cs"/>
      </a:defRPr>
    </a:lvl1pPr>
    <a:lvl2pPr marL="609585" algn="l" defTabSz="1219170" rtl="0" eaLnBrk="1" latinLnBrk="0" hangingPunct="1">
      <a:defRPr sz="1600" kern="1200">
        <a:solidFill>
          <a:schemeClr val="tx1"/>
        </a:solidFill>
        <a:latin typeface="Arial" charset="0"/>
        <a:ea typeface="+mn-ea"/>
        <a:cs typeface="+mn-cs"/>
      </a:defRPr>
    </a:lvl2pPr>
    <a:lvl3pPr marL="1219170" algn="l" defTabSz="1219170" rtl="0" eaLnBrk="1" latinLnBrk="0" hangingPunct="1">
      <a:defRPr sz="1600" kern="1200">
        <a:solidFill>
          <a:schemeClr val="tx1"/>
        </a:solidFill>
        <a:latin typeface="Arial" charset="0"/>
        <a:ea typeface="+mn-ea"/>
        <a:cs typeface="+mn-cs"/>
      </a:defRPr>
    </a:lvl3pPr>
    <a:lvl4pPr marL="1828754" algn="l" defTabSz="1219170" rtl="0" eaLnBrk="1" latinLnBrk="0" hangingPunct="1">
      <a:defRPr sz="1600" kern="1200">
        <a:solidFill>
          <a:schemeClr val="tx1"/>
        </a:solidFill>
        <a:latin typeface="Arial" charset="0"/>
        <a:ea typeface="+mn-ea"/>
        <a:cs typeface="+mn-cs"/>
      </a:defRPr>
    </a:lvl4pPr>
    <a:lvl5pPr marL="2438339" algn="l" defTabSz="1219170" rtl="0" eaLnBrk="1" latinLnBrk="0" hangingPunct="1">
      <a:defRPr sz="1600" kern="1200">
        <a:solidFill>
          <a:schemeClr val="tx1"/>
        </a:solidFill>
        <a:latin typeface="Arial" charset="0"/>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2322656-8894-1544-92AA-01B3CF5E6182}" type="slidenum">
              <a:rPr lang="en-US" smtClean="0"/>
              <a:pPr/>
              <a:t>2</a:t>
            </a:fld>
            <a:endParaRPr lang="en-US" dirty="0"/>
          </a:p>
        </p:txBody>
      </p:sp>
    </p:spTree>
    <p:extLst>
      <p:ext uri="{BB962C8B-B14F-4D97-AF65-F5344CB8AC3E}">
        <p14:creationId xmlns:p14="http://schemas.microsoft.com/office/powerpoint/2010/main" val="42595782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groups have replicated results showing cognitive decline during relapse with recovery much like that seen for physical </a:t>
            </a:r>
            <a:r>
              <a:rPr lang="en-US" dirty="0" err="1"/>
              <a:t>disabilirt</a:t>
            </a:r>
            <a:r>
              <a:rPr lang="en-US" dirty="0"/>
              <a:t>. Has been validated in a recent large-scale prospective study. </a:t>
            </a:r>
          </a:p>
        </p:txBody>
      </p:sp>
      <p:sp>
        <p:nvSpPr>
          <p:cNvPr id="4" name="Slide Number Placeholder 3"/>
          <p:cNvSpPr>
            <a:spLocks noGrp="1"/>
          </p:cNvSpPr>
          <p:nvPr>
            <p:ph type="sldNum" sz="quarter" idx="10"/>
          </p:nvPr>
        </p:nvSpPr>
        <p:spPr/>
        <p:txBody>
          <a:bodyPr/>
          <a:lstStyle/>
          <a:p>
            <a:fld id="{02322656-8894-1544-92AA-01B3CF5E6182}" type="slidenum">
              <a:rPr lang="en-US" smtClean="0"/>
              <a:pPr/>
              <a:t>3</a:t>
            </a:fld>
            <a:endParaRPr lang="en-US" dirty="0"/>
          </a:p>
        </p:txBody>
      </p:sp>
    </p:spTree>
    <p:extLst>
      <p:ext uri="{BB962C8B-B14F-4D97-AF65-F5344CB8AC3E}">
        <p14:creationId xmlns:p14="http://schemas.microsoft.com/office/powerpoint/2010/main" val="40630545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Used to think relapse was driver of disability in RRMS. But are now seeing that as much as 2/3 of CDW is PIRA. All based on EDSS. </a:t>
            </a:r>
            <a:br>
              <a:rPr lang="en-US" dirty="0"/>
            </a:br>
            <a:r>
              <a:rPr lang="en-US" dirty="0"/>
              <a:t>Must keep in mind that may be more common in the modern era thanks to stronger control over relapse, therefore masking these effects. </a:t>
            </a:r>
            <a:br>
              <a:rPr lang="en-US" dirty="0"/>
            </a:br>
            <a:r>
              <a:rPr lang="en-US" dirty="0"/>
              <a:t>But still shows us the importance of disease monitoring methods that go beyond control of relapse. </a:t>
            </a:r>
          </a:p>
        </p:txBody>
      </p:sp>
      <p:sp>
        <p:nvSpPr>
          <p:cNvPr id="4" name="Slide Number Placeholder 3"/>
          <p:cNvSpPr>
            <a:spLocks noGrp="1"/>
          </p:cNvSpPr>
          <p:nvPr>
            <p:ph type="sldNum" sz="quarter" idx="10"/>
          </p:nvPr>
        </p:nvSpPr>
        <p:spPr/>
        <p:txBody>
          <a:bodyPr/>
          <a:lstStyle/>
          <a:p>
            <a:fld id="{02322656-8894-1544-92AA-01B3CF5E6182}" type="slidenum">
              <a:rPr lang="en-US" smtClean="0"/>
              <a:pPr/>
              <a:t>4</a:t>
            </a:fld>
            <a:endParaRPr lang="en-US" dirty="0"/>
          </a:p>
        </p:txBody>
      </p:sp>
    </p:spTree>
    <p:extLst>
      <p:ext uri="{BB962C8B-B14F-4D97-AF65-F5344CB8AC3E}">
        <p14:creationId xmlns:p14="http://schemas.microsoft.com/office/powerpoint/2010/main" val="1622189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2322656-8894-1544-92AA-01B3CF5E6182}" type="slidenum">
              <a:rPr lang="en-US" smtClean="0"/>
              <a:pPr/>
              <a:t>5</a:t>
            </a:fld>
            <a:endParaRPr lang="en-US" dirty="0"/>
          </a:p>
        </p:txBody>
      </p:sp>
    </p:spTree>
    <p:extLst>
      <p:ext uri="{BB962C8B-B14F-4D97-AF65-F5344CB8AC3E}">
        <p14:creationId xmlns:p14="http://schemas.microsoft.com/office/powerpoint/2010/main" val="594351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although these tests only take 12 minutes, the three allow us to assess three different cognitive domains, CPS, VSPM, and VM</a:t>
            </a:r>
          </a:p>
        </p:txBody>
      </p:sp>
      <p:sp>
        <p:nvSpPr>
          <p:cNvPr id="4" name="Slide Number Placeholder 3"/>
          <p:cNvSpPr>
            <a:spLocks noGrp="1"/>
          </p:cNvSpPr>
          <p:nvPr>
            <p:ph type="sldNum" sz="quarter" idx="10"/>
          </p:nvPr>
        </p:nvSpPr>
        <p:spPr/>
        <p:txBody>
          <a:bodyPr/>
          <a:lstStyle/>
          <a:p>
            <a:fld id="{02322656-8894-1544-92AA-01B3CF5E6182}" type="slidenum">
              <a:rPr lang="en-US" smtClean="0"/>
              <a:pPr/>
              <a:t>6</a:t>
            </a:fld>
            <a:endParaRPr lang="en-US" dirty="0"/>
          </a:p>
        </p:txBody>
      </p:sp>
    </p:spTree>
    <p:extLst>
      <p:ext uri="{BB962C8B-B14F-4D97-AF65-F5344CB8AC3E}">
        <p14:creationId xmlns:p14="http://schemas.microsoft.com/office/powerpoint/2010/main" val="37261530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Median of 3 (IQR 2-4) BICAMS assessments. Mean 8.1 years (SD 3). Mean 3.2 years between assessments. </a:t>
            </a:r>
          </a:p>
        </p:txBody>
      </p:sp>
      <p:sp>
        <p:nvSpPr>
          <p:cNvPr id="4" name="Slide Number Placeholder 3"/>
          <p:cNvSpPr>
            <a:spLocks noGrp="1"/>
          </p:cNvSpPr>
          <p:nvPr>
            <p:ph type="sldNum" sz="quarter" idx="10"/>
          </p:nvPr>
        </p:nvSpPr>
        <p:spPr/>
        <p:txBody>
          <a:bodyPr/>
          <a:lstStyle/>
          <a:p>
            <a:fld id="{02322656-8894-1544-92AA-01B3CF5E6182}" type="slidenum">
              <a:rPr lang="en-US" smtClean="0"/>
              <a:pPr/>
              <a:t>7</a:t>
            </a:fld>
            <a:endParaRPr lang="en-US" dirty="0"/>
          </a:p>
        </p:txBody>
      </p:sp>
    </p:spTree>
    <p:extLst>
      <p:ext uri="{BB962C8B-B14F-4D97-AF65-F5344CB8AC3E}">
        <p14:creationId xmlns:p14="http://schemas.microsoft.com/office/powerpoint/2010/main" val="35978855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Decline as 1 SD based on 54 age-matched HCs. Done for each test separately. More conservative than RCI statistically </a:t>
            </a:r>
            <a:r>
              <a:rPr lang="en-US" dirty="0" err="1"/>
              <a:t>mmeaningful</a:t>
            </a:r>
            <a:r>
              <a:rPr lang="en-US" dirty="0"/>
              <a:t> and clinically meaningful decline. Here, 10 pts on SDMT vs present standard of 8pts set</a:t>
            </a:r>
          </a:p>
        </p:txBody>
      </p:sp>
      <p:sp>
        <p:nvSpPr>
          <p:cNvPr id="4" name="Slide Number Placeholder 3"/>
          <p:cNvSpPr>
            <a:spLocks noGrp="1"/>
          </p:cNvSpPr>
          <p:nvPr>
            <p:ph type="sldNum" sz="quarter" idx="10"/>
          </p:nvPr>
        </p:nvSpPr>
        <p:spPr/>
        <p:txBody>
          <a:bodyPr/>
          <a:lstStyle/>
          <a:p>
            <a:fld id="{02322656-8894-1544-92AA-01B3CF5E6182}" type="slidenum">
              <a:rPr lang="en-US" smtClean="0"/>
              <a:pPr/>
              <a:t>8</a:t>
            </a:fld>
            <a:endParaRPr lang="en-US" dirty="0"/>
          </a:p>
        </p:txBody>
      </p:sp>
    </p:spTree>
    <p:extLst>
      <p:ext uri="{BB962C8B-B14F-4D97-AF65-F5344CB8AC3E}">
        <p14:creationId xmlns:p14="http://schemas.microsoft.com/office/powerpoint/2010/main" val="36473975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1" dirty="0"/>
              <a:t>Cognitive PIRA</a:t>
            </a:r>
            <a:r>
              <a:rPr lang="en-US" sz="1600" dirty="0"/>
              <a:t>: Decline with </a:t>
            </a:r>
            <a:r>
              <a:rPr lang="en-US" sz="1600" b="1" dirty="0"/>
              <a:t>NO</a:t>
            </a:r>
            <a:r>
              <a:rPr lang="en-US" sz="1600" dirty="0"/>
              <a:t> relapse between assessments and with </a:t>
            </a:r>
            <a:r>
              <a:rPr lang="en-US" sz="1600" b="1" dirty="0"/>
              <a:t>NO</a:t>
            </a:r>
            <a:r>
              <a:rPr lang="en-US" sz="1600" dirty="0"/>
              <a:t> relapse within 9 months of second assessment</a:t>
            </a:r>
          </a:p>
          <a:p>
            <a:r>
              <a:rPr lang="en-US" sz="1600" dirty="0"/>
              <a:t>Otherwise, considered </a:t>
            </a:r>
            <a:r>
              <a:rPr lang="en-US" sz="1600" b="1" dirty="0"/>
              <a:t>Cognitive RAW</a:t>
            </a:r>
          </a:p>
        </p:txBody>
      </p:sp>
      <p:sp>
        <p:nvSpPr>
          <p:cNvPr id="4" name="Slide Number Placeholder 3"/>
          <p:cNvSpPr>
            <a:spLocks noGrp="1"/>
          </p:cNvSpPr>
          <p:nvPr>
            <p:ph type="sldNum" sz="quarter" idx="5"/>
          </p:nvPr>
        </p:nvSpPr>
        <p:spPr/>
        <p:txBody>
          <a:bodyPr/>
          <a:lstStyle/>
          <a:p>
            <a:fld id="{02322656-8894-1544-92AA-01B3CF5E6182}" type="slidenum">
              <a:rPr lang="en-US" smtClean="0"/>
              <a:pPr/>
              <a:t>9</a:t>
            </a:fld>
            <a:endParaRPr lang="en-US" dirty="0"/>
          </a:p>
        </p:txBody>
      </p:sp>
    </p:spTree>
    <p:extLst>
      <p:ext uri="{BB962C8B-B14F-4D97-AF65-F5344CB8AC3E}">
        <p14:creationId xmlns:p14="http://schemas.microsoft.com/office/powerpoint/2010/main" val="31059911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1" dirty="0"/>
              <a:t>Cognitive PIRA</a:t>
            </a:r>
            <a:r>
              <a:rPr lang="en-US" sz="1600" dirty="0"/>
              <a:t>: Decline with </a:t>
            </a:r>
            <a:r>
              <a:rPr lang="en-US" sz="1600" b="1" dirty="0"/>
              <a:t>NO</a:t>
            </a:r>
            <a:r>
              <a:rPr lang="en-US" sz="1600" dirty="0"/>
              <a:t> relapse between assessments and with </a:t>
            </a:r>
            <a:r>
              <a:rPr lang="en-US" sz="1600" b="1" dirty="0"/>
              <a:t>NO</a:t>
            </a:r>
            <a:r>
              <a:rPr lang="en-US" sz="1600" dirty="0"/>
              <a:t> relapse within 9 months of second assessment</a:t>
            </a:r>
          </a:p>
          <a:p>
            <a:r>
              <a:rPr lang="en-US" sz="1600" dirty="0"/>
              <a:t>Otherwise, considered </a:t>
            </a:r>
            <a:r>
              <a:rPr lang="en-US" sz="1600" b="1" dirty="0"/>
              <a:t>Cognitive RAW. 9 months </a:t>
            </a:r>
            <a:r>
              <a:rPr lang="en-US" sz="1600" b="0" dirty="0"/>
              <a:t>used because wanted to be more conservative, given that we do not have confirmed cognitive progression available. </a:t>
            </a:r>
          </a:p>
          <a:p>
            <a:endParaRPr lang="en-US" sz="1600" b="0" dirty="0"/>
          </a:p>
          <a:p>
            <a:r>
              <a:rPr lang="en-US" sz="1600" b="0" dirty="0"/>
              <a:t>Although EDSS PIRA has been less conservative (30 days after relapse and 90 days prior), we chose to be extra conservative in our definition given out inability to provide “confirmed” worsening. </a:t>
            </a:r>
            <a:endParaRPr lang="en-US" sz="1600" b="1" dirty="0"/>
          </a:p>
        </p:txBody>
      </p:sp>
      <p:sp>
        <p:nvSpPr>
          <p:cNvPr id="4" name="Slide Number Placeholder 3"/>
          <p:cNvSpPr>
            <a:spLocks noGrp="1"/>
          </p:cNvSpPr>
          <p:nvPr>
            <p:ph type="sldNum" sz="quarter" idx="5"/>
          </p:nvPr>
        </p:nvSpPr>
        <p:spPr/>
        <p:txBody>
          <a:bodyPr/>
          <a:lstStyle/>
          <a:p>
            <a:fld id="{02322656-8894-1544-92AA-01B3CF5E6182}" type="slidenum">
              <a:rPr lang="en-US" smtClean="0"/>
              <a:pPr/>
              <a:t>10</a:t>
            </a:fld>
            <a:endParaRPr lang="en-US" dirty="0"/>
          </a:p>
        </p:txBody>
      </p:sp>
    </p:spTree>
    <p:extLst>
      <p:ext uri="{BB962C8B-B14F-4D97-AF65-F5344CB8AC3E}">
        <p14:creationId xmlns:p14="http://schemas.microsoft.com/office/powerpoint/2010/main" val="26025840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1" dirty="0"/>
              <a:t>Cognitive PIRA</a:t>
            </a:r>
            <a:r>
              <a:rPr lang="en-US" sz="1600" dirty="0"/>
              <a:t>: Decline with </a:t>
            </a:r>
            <a:r>
              <a:rPr lang="en-US" sz="1600" b="1" dirty="0"/>
              <a:t>NO</a:t>
            </a:r>
            <a:r>
              <a:rPr lang="en-US" sz="1600" dirty="0"/>
              <a:t> relapse between assessments and with </a:t>
            </a:r>
            <a:r>
              <a:rPr lang="en-US" sz="1600" b="1" dirty="0"/>
              <a:t>NO</a:t>
            </a:r>
            <a:r>
              <a:rPr lang="en-US" sz="1600" dirty="0"/>
              <a:t> relapse within 9 months of second assessment</a:t>
            </a:r>
          </a:p>
          <a:p>
            <a:r>
              <a:rPr lang="en-US" sz="1600" dirty="0"/>
              <a:t>Otherwise, considered </a:t>
            </a:r>
            <a:r>
              <a:rPr lang="en-US" sz="1600" b="1" dirty="0"/>
              <a:t>Cognitive RAW</a:t>
            </a:r>
          </a:p>
        </p:txBody>
      </p:sp>
      <p:sp>
        <p:nvSpPr>
          <p:cNvPr id="4" name="Slide Number Placeholder 3"/>
          <p:cNvSpPr>
            <a:spLocks noGrp="1"/>
          </p:cNvSpPr>
          <p:nvPr>
            <p:ph type="sldNum" sz="quarter" idx="5"/>
          </p:nvPr>
        </p:nvSpPr>
        <p:spPr/>
        <p:txBody>
          <a:bodyPr/>
          <a:lstStyle/>
          <a:p>
            <a:fld id="{02322656-8894-1544-92AA-01B3CF5E6182}" type="slidenum">
              <a:rPr lang="en-US" smtClean="0"/>
              <a:pPr/>
              <a:t>11</a:t>
            </a:fld>
            <a:endParaRPr lang="en-US" dirty="0"/>
          </a:p>
        </p:txBody>
      </p:sp>
    </p:spTree>
    <p:extLst>
      <p:ext uri="{BB962C8B-B14F-4D97-AF65-F5344CB8AC3E}">
        <p14:creationId xmlns:p14="http://schemas.microsoft.com/office/powerpoint/2010/main" val="25643652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1" dirty="0"/>
              <a:t>Cognitive PIRA</a:t>
            </a:r>
            <a:r>
              <a:rPr lang="en-US" sz="1600" dirty="0"/>
              <a:t>: Decline with </a:t>
            </a:r>
            <a:r>
              <a:rPr lang="en-US" sz="1600" b="1" dirty="0"/>
              <a:t>NO</a:t>
            </a:r>
            <a:r>
              <a:rPr lang="en-US" sz="1600" dirty="0"/>
              <a:t> relapse between assessments and with </a:t>
            </a:r>
            <a:r>
              <a:rPr lang="en-US" sz="1600" b="1" dirty="0"/>
              <a:t>NO</a:t>
            </a:r>
            <a:r>
              <a:rPr lang="en-US" sz="1600" dirty="0"/>
              <a:t> relapse within 9 months of second assessment</a:t>
            </a:r>
          </a:p>
          <a:p>
            <a:r>
              <a:rPr lang="en-US" sz="1600" dirty="0"/>
              <a:t>Otherwise, considered </a:t>
            </a:r>
            <a:r>
              <a:rPr lang="en-US" sz="1600" b="1" dirty="0"/>
              <a:t>Cognitive RAW</a:t>
            </a:r>
          </a:p>
        </p:txBody>
      </p:sp>
      <p:sp>
        <p:nvSpPr>
          <p:cNvPr id="4" name="Slide Number Placeholder 3"/>
          <p:cNvSpPr>
            <a:spLocks noGrp="1"/>
          </p:cNvSpPr>
          <p:nvPr>
            <p:ph type="sldNum" sz="quarter" idx="5"/>
          </p:nvPr>
        </p:nvSpPr>
        <p:spPr/>
        <p:txBody>
          <a:bodyPr/>
          <a:lstStyle/>
          <a:p>
            <a:fld id="{02322656-8894-1544-92AA-01B3CF5E6182}" type="slidenum">
              <a:rPr lang="en-US" smtClean="0"/>
              <a:pPr/>
              <a:t>12</a:t>
            </a:fld>
            <a:endParaRPr lang="en-US" dirty="0"/>
          </a:p>
        </p:txBody>
      </p:sp>
    </p:spTree>
    <p:extLst>
      <p:ext uri="{BB962C8B-B14F-4D97-AF65-F5344CB8AC3E}">
        <p14:creationId xmlns:p14="http://schemas.microsoft.com/office/powerpoint/2010/main" val="21081280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Mostly on low-efficacy or no disease modifying therapy. Only 3% on natalizumab at baseline</a:t>
            </a:r>
          </a:p>
        </p:txBody>
      </p:sp>
      <p:sp>
        <p:nvSpPr>
          <p:cNvPr id="4" name="Slide Number Placeholder 3"/>
          <p:cNvSpPr>
            <a:spLocks noGrp="1"/>
          </p:cNvSpPr>
          <p:nvPr>
            <p:ph type="sldNum" sz="quarter" idx="5"/>
          </p:nvPr>
        </p:nvSpPr>
        <p:spPr/>
        <p:txBody>
          <a:bodyPr/>
          <a:lstStyle/>
          <a:p>
            <a:fld id="{02322656-8894-1544-92AA-01B3CF5E6182}" type="slidenum">
              <a:rPr lang="en-US" smtClean="0"/>
              <a:pPr/>
              <a:t>13</a:t>
            </a:fld>
            <a:endParaRPr lang="en-US" dirty="0"/>
          </a:p>
        </p:txBody>
      </p:sp>
    </p:spTree>
    <p:extLst>
      <p:ext uri="{BB962C8B-B14F-4D97-AF65-F5344CB8AC3E}">
        <p14:creationId xmlns:p14="http://schemas.microsoft.com/office/powerpoint/2010/main" val="37846682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322656-8894-1544-92AA-01B3CF5E6182}" type="slidenum">
              <a:rPr lang="en-US" smtClean="0"/>
              <a:pPr/>
              <a:t>14</a:t>
            </a:fld>
            <a:endParaRPr lang="en-US" dirty="0"/>
          </a:p>
        </p:txBody>
      </p:sp>
    </p:spTree>
    <p:extLst>
      <p:ext uri="{BB962C8B-B14F-4D97-AF65-F5344CB8AC3E}">
        <p14:creationId xmlns:p14="http://schemas.microsoft.com/office/powerpoint/2010/main" val="5111934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02322656-8894-1544-92AA-01B3CF5E6182}" type="slidenum">
              <a:rPr lang="en-US" smtClean="0"/>
              <a:pPr/>
              <a:t>15</a:t>
            </a:fld>
            <a:endParaRPr lang="en-US" dirty="0"/>
          </a:p>
        </p:txBody>
      </p:sp>
    </p:spTree>
    <p:extLst>
      <p:ext uri="{BB962C8B-B14F-4D97-AF65-F5344CB8AC3E}">
        <p14:creationId xmlns:p14="http://schemas.microsoft.com/office/powerpoint/2010/main" val="20631976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322656-8894-1544-92AA-01B3CF5E6182}" type="slidenum">
              <a:rPr lang="en-US" smtClean="0"/>
              <a:pPr/>
              <a:t>16</a:t>
            </a:fld>
            <a:endParaRPr lang="en-US" dirty="0"/>
          </a:p>
        </p:txBody>
      </p:sp>
    </p:spTree>
    <p:extLst>
      <p:ext uri="{BB962C8B-B14F-4D97-AF65-F5344CB8AC3E}">
        <p14:creationId xmlns:p14="http://schemas.microsoft.com/office/powerpoint/2010/main" val="42205971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Caveats: based on clinically defined and clinically captured relapse. Prospective research is needed to confirm.</a:t>
            </a:r>
          </a:p>
          <a:p>
            <a:r>
              <a:rPr lang="en-US" dirty="0"/>
              <a:t>Perhaps time to teach MS disability with diagrams that match reality, rather than fixate on relapses</a:t>
            </a:r>
          </a:p>
        </p:txBody>
      </p:sp>
      <p:sp>
        <p:nvSpPr>
          <p:cNvPr id="4" name="Slide Number Placeholder 3"/>
          <p:cNvSpPr>
            <a:spLocks noGrp="1"/>
          </p:cNvSpPr>
          <p:nvPr>
            <p:ph type="sldNum" sz="quarter" idx="5"/>
          </p:nvPr>
        </p:nvSpPr>
        <p:spPr/>
        <p:txBody>
          <a:bodyPr/>
          <a:lstStyle/>
          <a:p>
            <a:fld id="{02322656-8894-1544-92AA-01B3CF5E6182}" type="slidenum">
              <a:rPr lang="en-US" smtClean="0"/>
              <a:pPr/>
              <a:t>17</a:t>
            </a:fld>
            <a:endParaRPr lang="en-US" dirty="0"/>
          </a:p>
        </p:txBody>
      </p:sp>
    </p:spTree>
    <p:extLst>
      <p:ext uri="{BB962C8B-B14F-4D97-AF65-F5344CB8AC3E}">
        <p14:creationId xmlns:p14="http://schemas.microsoft.com/office/powerpoint/2010/main" val="24311417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Alternates: distance from relapse, RCI, and confirmed cognitive decline</a:t>
            </a:r>
          </a:p>
          <a:p>
            <a:endParaRPr lang="en-US" dirty="0"/>
          </a:p>
        </p:txBody>
      </p:sp>
      <p:sp>
        <p:nvSpPr>
          <p:cNvPr id="4" name="Slide Number Placeholder 3"/>
          <p:cNvSpPr>
            <a:spLocks noGrp="1"/>
          </p:cNvSpPr>
          <p:nvPr>
            <p:ph type="sldNum" sz="quarter" idx="5"/>
          </p:nvPr>
        </p:nvSpPr>
        <p:spPr/>
        <p:txBody>
          <a:bodyPr/>
          <a:lstStyle/>
          <a:p>
            <a:fld id="{02322656-8894-1544-92AA-01B3CF5E6182}" type="slidenum">
              <a:rPr lang="en-US" smtClean="0"/>
              <a:pPr/>
              <a:t>18</a:t>
            </a:fld>
            <a:endParaRPr lang="en-US" dirty="0"/>
          </a:p>
        </p:txBody>
      </p:sp>
    </p:spTree>
    <p:extLst>
      <p:ext uri="{BB962C8B-B14F-4D97-AF65-F5344CB8AC3E}">
        <p14:creationId xmlns:p14="http://schemas.microsoft.com/office/powerpoint/2010/main" val="40619274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collaborators, MS Milan for inviting me to present, ECTRIMS supporting my work. I invite you </a:t>
            </a:r>
            <a:r>
              <a:rPr lang="en-US"/>
              <a:t>to please </a:t>
            </a:r>
            <a:r>
              <a:rPr lang="en-US" dirty="0"/>
              <a:t>contact me with questions. </a:t>
            </a:r>
          </a:p>
        </p:txBody>
      </p:sp>
      <p:sp>
        <p:nvSpPr>
          <p:cNvPr id="4" name="Slide Number Placeholder 3"/>
          <p:cNvSpPr>
            <a:spLocks noGrp="1"/>
          </p:cNvSpPr>
          <p:nvPr>
            <p:ph type="sldNum" sz="quarter" idx="5"/>
          </p:nvPr>
        </p:nvSpPr>
        <p:spPr/>
        <p:txBody>
          <a:bodyPr/>
          <a:lstStyle/>
          <a:p>
            <a:fld id="{02322656-8894-1544-92AA-01B3CF5E6182}" type="slidenum">
              <a:rPr lang="en-US" smtClean="0"/>
              <a:pPr/>
              <a:t>19</a:t>
            </a:fld>
            <a:endParaRPr lang="en-US" dirty="0"/>
          </a:p>
        </p:txBody>
      </p:sp>
    </p:spTree>
    <p:extLst>
      <p:ext uri="{BB962C8B-B14F-4D97-AF65-F5344CB8AC3E}">
        <p14:creationId xmlns:p14="http://schemas.microsoft.com/office/powerpoint/2010/main" val="301861974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 y="0"/>
            <a:ext cx="12188952" cy="6858000"/>
          </a:xfrm>
          <a:prstGeom prst="rect">
            <a:avLst/>
          </a:prstGeom>
        </p:spPr>
      </p:pic>
      <p:sp>
        <p:nvSpPr>
          <p:cNvPr id="10" name="Text Placeholder 5"/>
          <p:cNvSpPr>
            <a:spLocks noGrp="1"/>
          </p:cNvSpPr>
          <p:nvPr>
            <p:ph type="body" sz="quarter" idx="10" hasCustomPrompt="1"/>
          </p:nvPr>
        </p:nvSpPr>
        <p:spPr>
          <a:xfrm>
            <a:off x="658368" y="3968496"/>
            <a:ext cx="6638544" cy="1650381"/>
          </a:xfrm>
          <a:prstGeom prst="rect">
            <a:avLst/>
          </a:prstGeom>
        </p:spPr>
        <p:txBody>
          <a:bodyPr lIns="0">
            <a:normAutofit/>
          </a:bodyPr>
          <a:lstStyle>
            <a:lvl1pPr marL="0" indent="0">
              <a:buNone/>
              <a:defRPr sz="2800" b="0" i="0">
                <a:solidFill>
                  <a:schemeClr val="bg1"/>
                </a:solidFill>
                <a:latin typeface="Georgia" charset="0"/>
                <a:ea typeface="Georgia" charset="0"/>
                <a:cs typeface="Georgia" charset="0"/>
              </a:defRPr>
            </a:lvl1pPr>
          </a:lstStyle>
          <a:p>
            <a:pPr lvl="0"/>
            <a:r>
              <a:rPr lang="en-US" dirty="0"/>
              <a:t>Sub-topic</a:t>
            </a:r>
          </a:p>
        </p:txBody>
      </p:sp>
      <p:sp>
        <p:nvSpPr>
          <p:cNvPr id="14" name="Title 1"/>
          <p:cNvSpPr>
            <a:spLocks noGrp="1"/>
          </p:cNvSpPr>
          <p:nvPr>
            <p:ph type="ctrTitle" hasCustomPrompt="1"/>
          </p:nvPr>
        </p:nvSpPr>
        <p:spPr>
          <a:xfrm>
            <a:off x="658368" y="1490472"/>
            <a:ext cx="6638544" cy="2386584"/>
          </a:xfrm>
          <a:prstGeom prst="rect">
            <a:avLst/>
          </a:prstGeom>
          <a:ln>
            <a:noFill/>
          </a:ln>
        </p:spPr>
        <p:txBody>
          <a:bodyPr lIns="0" anchor="b"/>
          <a:lstStyle>
            <a:lvl1pPr algn="l">
              <a:lnSpc>
                <a:spcPts val="5800"/>
              </a:lnSpc>
              <a:defRPr sz="6000" b="1" i="0" cap="all" baseline="0">
                <a:solidFill>
                  <a:schemeClr val="bg1"/>
                </a:solidFill>
                <a:latin typeface="Arial" charset="0"/>
                <a:ea typeface="Arial" charset="0"/>
                <a:cs typeface="Arial" charset="0"/>
              </a:defRPr>
            </a:lvl1pPr>
          </a:lstStyle>
          <a:p>
            <a:r>
              <a:rPr lang="en-US" dirty="0"/>
              <a:t>Presentation</a:t>
            </a:r>
            <a:br>
              <a:rPr lang="en-US" dirty="0"/>
            </a:br>
            <a:r>
              <a:rPr lang="en-US" dirty="0"/>
              <a:t>Title</a:t>
            </a:r>
          </a:p>
        </p:txBody>
      </p:sp>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2066" y="5084683"/>
            <a:ext cx="7478709" cy="1068387"/>
          </a:xfrm>
          <a:prstGeom prst="rect">
            <a:avLst/>
          </a:prstGeom>
        </p:spPr>
      </p:pic>
    </p:spTree>
    <p:extLst>
      <p:ext uri="{BB962C8B-B14F-4D97-AF65-F5344CB8AC3E}">
        <p14:creationId xmlns:p14="http://schemas.microsoft.com/office/powerpoint/2010/main" val="5058798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88952" cy="6858000"/>
          </a:xfrm>
          <a:prstGeom prst="rect">
            <a:avLst/>
          </a:prstGeom>
        </p:spPr>
      </p:pic>
      <p:sp>
        <p:nvSpPr>
          <p:cNvPr id="5" name="Title 1"/>
          <p:cNvSpPr>
            <a:spLocks noGrp="1"/>
          </p:cNvSpPr>
          <p:nvPr>
            <p:ph type="ctrTitle" hasCustomPrompt="1"/>
          </p:nvPr>
        </p:nvSpPr>
        <p:spPr>
          <a:xfrm>
            <a:off x="658368" y="1490663"/>
            <a:ext cx="6638544" cy="2387600"/>
          </a:xfrm>
          <a:prstGeom prst="rect">
            <a:avLst/>
          </a:prstGeom>
          <a:ln>
            <a:noFill/>
          </a:ln>
        </p:spPr>
        <p:txBody>
          <a:bodyPr lIns="0" anchor="b"/>
          <a:lstStyle>
            <a:lvl1pPr algn="l">
              <a:lnSpc>
                <a:spcPts val="5800"/>
              </a:lnSpc>
              <a:defRPr sz="6000" b="1" i="0" cap="all" baseline="0">
                <a:solidFill>
                  <a:schemeClr val="bg1"/>
                </a:solidFill>
                <a:latin typeface="Arial" charset="0"/>
                <a:ea typeface="Arial" charset="0"/>
                <a:cs typeface="Arial" charset="0"/>
              </a:defRPr>
            </a:lvl1pPr>
          </a:lstStyle>
          <a:p>
            <a:r>
              <a:rPr lang="en-US" dirty="0"/>
              <a:t>DIVIDER SLIDE</a:t>
            </a:r>
          </a:p>
        </p:txBody>
      </p:sp>
      <p:sp>
        <p:nvSpPr>
          <p:cNvPr id="6" name="Subtitle 2"/>
          <p:cNvSpPr>
            <a:spLocks noGrp="1"/>
          </p:cNvSpPr>
          <p:nvPr>
            <p:ph type="subTitle" idx="1" hasCustomPrompt="1"/>
          </p:nvPr>
        </p:nvSpPr>
        <p:spPr>
          <a:xfrm>
            <a:off x="658368" y="3970337"/>
            <a:ext cx="6638544" cy="2212976"/>
          </a:xfrm>
          <a:prstGeom prst="rect">
            <a:avLst/>
          </a:prstGeom>
          <a:ln>
            <a:noFill/>
          </a:ln>
        </p:spPr>
        <p:txBody>
          <a:bodyPr lIns="0">
            <a:normAutofit/>
          </a:bodyPr>
          <a:lstStyle>
            <a:lvl1pPr marL="0" indent="0" algn="l">
              <a:buNone/>
              <a:defRPr sz="2800" b="0" baseline="0">
                <a:solidFill>
                  <a:schemeClr val="bg1"/>
                </a:solidFill>
                <a:latin typeface="Georgia" charset="0"/>
                <a:ea typeface="Georgia" charset="0"/>
                <a:cs typeface="Georgia"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Section title</a:t>
            </a:r>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7347" y="1792"/>
            <a:ext cx="6572363" cy="938909"/>
          </a:xfrm>
          <a:prstGeom prst="rect">
            <a:avLst/>
          </a:prstGeom>
        </p:spPr>
      </p:pic>
    </p:spTree>
    <p:extLst>
      <p:ext uri="{BB962C8B-B14F-4D97-AF65-F5344CB8AC3E}">
        <p14:creationId xmlns:p14="http://schemas.microsoft.com/office/powerpoint/2010/main" val="750465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 Column Text">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569468" y="2189263"/>
            <a:ext cx="6402832" cy="3790483"/>
          </a:xfrm>
          <a:prstGeom prst="rect">
            <a:avLst/>
          </a:prstGeom>
        </p:spPr>
        <p:txBody>
          <a:bodyPr>
            <a:noAutofit/>
          </a:bodyPr>
          <a:lstStyle>
            <a:lvl1pPr marL="0" indent="0">
              <a:lnSpc>
                <a:spcPts val="2600"/>
              </a:lnSpc>
              <a:buNone/>
              <a:defRPr sz="1800" b="0" i="0" spc="-50" baseline="0">
                <a:solidFill>
                  <a:schemeClr val="tx1"/>
                </a:solidFill>
                <a:latin typeface="Arial" charset="0"/>
                <a:ea typeface="Arial" charset="0"/>
                <a:cs typeface="Arial"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r>
              <a:rPr lang="en-US" dirty="0" err="1"/>
              <a:t>Em</a:t>
            </a:r>
            <a:r>
              <a:rPr lang="en-US" dirty="0"/>
              <a:t> </a:t>
            </a:r>
            <a:r>
              <a:rPr lang="en-US" dirty="0" err="1"/>
              <a:t>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Mauris</a:t>
            </a:r>
            <a:r>
              <a:rPr lang="en-US" dirty="0"/>
              <a:t> </a:t>
            </a:r>
            <a:r>
              <a:rPr lang="en-US" dirty="0" err="1"/>
              <a:t>vehicula</a:t>
            </a:r>
            <a:r>
              <a:rPr lang="en-US" dirty="0"/>
              <a:t> dui in </a:t>
            </a:r>
            <a:r>
              <a:rPr lang="en-US" dirty="0" err="1"/>
              <a:t>neque</a:t>
            </a:r>
            <a:r>
              <a:rPr lang="en-US" dirty="0"/>
              <a:t> </a:t>
            </a:r>
            <a:r>
              <a:rPr lang="en-US" dirty="0" err="1"/>
              <a:t>dignissim</a:t>
            </a:r>
            <a:r>
              <a:rPr lang="en-US" dirty="0"/>
              <a:t>, in </a:t>
            </a:r>
            <a:r>
              <a:rPr lang="en-US" dirty="0" err="1"/>
              <a:t>aliquet</a:t>
            </a:r>
            <a:r>
              <a:rPr lang="en-US" dirty="0"/>
              <a:t> </a:t>
            </a:r>
            <a:r>
              <a:rPr lang="en-US" dirty="0" err="1"/>
              <a:t>nisl</a:t>
            </a:r>
            <a:r>
              <a:rPr lang="en-US" dirty="0"/>
              <a:t> </a:t>
            </a:r>
            <a:r>
              <a:rPr lang="en-US" dirty="0" err="1"/>
              <a:t>varius</a:t>
            </a:r>
            <a:r>
              <a:rPr lang="en-US" dirty="0"/>
              <a:t>. </a:t>
            </a:r>
            <a:r>
              <a:rPr lang="en-US" dirty="0" err="1"/>
              <a:t>Sed</a:t>
            </a:r>
            <a:r>
              <a:rPr lang="en-US" dirty="0"/>
              <a:t> a </a:t>
            </a:r>
            <a:r>
              <a:rPr lang="en-US" dirty="0" err="1"/>
              <a:t>erat</a:t>
            </a:r>
            <a:r>
              <a:rPr lang="en-US" dirty="0"/>
              <a:t> </a:t>
            </a:r>
            <a:r>
              <a:rPr lang="en-US" dirty="0" err="1"/>
              <a:t>ut</a:t>
            </a:r>
            <a:r>
              <a:rPr lang="en-US" dirty="0"/>
              <a:t> magna </a:t>
            </a:r>
            <a:r>
              <a:rPr lang="en-US" dirty="0" err="1"/>
              <a:t>vulputate</a:t>
            </a:r>
            <a:r>
              <a:rPr lang="en-US" dirty="0"/>
              <a:t> </a:t>
            </a:r>
            <a:r>
              <a:rPr lang="en-US" dirty="0" err="1"/>
              <a:t>feugiat</a:t>
            </a:r>
            <a:r>
              <a:rPr lang="en-US" dirty="0"/>
              <a:t>. </a:t>
            </a:r>
            <a:r>
              <a:rPr lang="en-US" dirty="0" err="1"/>
              <a:t>Quisque</a:t>
            </a:r>
            <a:r>
              <a:rPr lang="en-US" dirty="0"/>
              <a:t> </a:t>
            </a:r>
            <a:r>
              <a:rPr lang="en-US" dirty="0" err="1"/>
              <a:t>varius</a:t>
            </a:r>
            <a:r>
              <a:rPr lang="en-US" dirty="0"/>
              <a:t> libero </a:t>
            </a:r>
            <a:r>
              <a:rPr lang="en-US" dirty="0" err="1"/>
              <a:t>placerat</a:t>
            </a:r>
            <a:r>
              <a:rPr lang="en-US" dirty="0"/>
              <a:t> </a:t>
            </a:r>
            <a:r>
              <a:rPr lang="en-US" dirty="0" err="1"/>
              <a:t>erat</a:t>
            </a:r>
            <a:r>
              <a:rPr lang="en-US" dirty="0"/>
              <a:t> </a:t>
            </a:r>
            <a:r>
              <a:rPr lang="en-US" dirty="0" err="1"/>
              <a:t>lobortis</a:t>
            </a:r>
            <a:r>
              <a:rPr lang="en-US" dirty="0"/>
              <a:t> </a:t>
            </a:r>
            <a:r>
              <a:rPr lang="en-US" dirty="0" err="1"/>
              <a:t>congue</a:t>
            </a:r>
            <a:r>
              <a:rPr lang="en-US" dirty="0"/>
              <a:t>. Integer a </a:t>
            </a:r>
            <a:r>
              <a:rPr lang="en-US" dirty="0" err="1"/>
              <a:t>arcu</a:t>
            </a:r>
            <a:r>
              <a:rPr lang="en-US" dirty="0"/>
              <a:t> </a:t>
            </a:r>
            <a:r>
              <a:rPr lang="en-US" dirty="0" err="1"/>
              <a:t>vel</a:t>
            </a:r>
            <a:r>
              <a:rPr lang="en-US" dirty="0"/>
              <a:t> ante </a:t>
            </a:r>
            <a:r>
              <a:rPr lang="en-US" dirty="0" err="1"/>
              <a:t>bibendum</a:t>
            </a:r>
            <a:r>
              <a:rPr lang="en-US" dirty="0"/>
              <a:t> </a:t>
            </a:r>
            <a:r>
              <a:rPr lang="en-US" dirty="0" err="1"/>
              <a:t>scelerisque</a:t>
            </a:r>
            <a:r>
              <a:rPr lang="en-US" dirty="0"/>
              <a:t>. Class </a:t>
            </a:r>
            <a:r>
              <a:rPr lang="en-US" dirty="0" err="1"/>
              <a:t>aptent</a:t>
            </a:r>
            <a:r>
              <a:rPr lang="en-US" dirty="0"/>
              <a:t> </a:t>
            </a:r>
            <a:r>
              <a:rPr lang="en-US" dirty="0" err="1"/>
              <a:t>taciti</a:t>
            </a:r>
            <a:r>
              <a:rPr lang="en-US" dirty="0"/>
              <a:t> </a:t>
            </a:r>
            <a:r>
              <a:rPr lang="en-US" dirty="0" err="1"/>
              <a:t>sociosqu</a:t>
            </a:r>
            <a:r>
              <a:rPr lang="en-US" dirty="0"/>
              <a:t> ad </a:t>
            </a:r>
            <a:r>
              <a:rPr lang="en-US" dirty="0" err="1"/>
              <a:t>litora</a:t>
            </a:r>
            <a:r>
              <a:rPr lang="en-US" dirty="0"/>
              <a:t> </a:t>
            </a:r>
            <a:r>
              <a:rPr lang="en-US" dirty="0" err="1"/>
              <a:t>torquent</a:t>
            </a:r>
            <a:r>
              <a:rPr lang="en-US" dirty="0"/>
              <a:t>.</a:t>
            </a:r>
          </a:p>
        </p:txBody>
      </p:sp>
      <p:sp>
        <p:nvSpPr>
          <p:cNvPr id="4" name="Title 3"/>
          <p:cNvSpPr>
            <a:spLocks noGrp="1"/>
          </p:cNvSpPr>
          <p:nvPr>
            <p:ph type="title" hasCustomPrompt="1"/>
          </p:nvPr>
        </p:nvSpPr>
        <p:spPr>
          <a:xfrm>
            <a:off x="569468" y="1320800"/>
            <a:ext cx="10515600" cy="716084"/>
          </a:xfrm>
          <a:prstGeom prst="rect">
            <a:avLst/>
          </a:prstGeom>
        </p:spPr>
        <p:txBody>
          <a:bodyPr anchor="b">
            <a:normAutofit/>
          </a:bodyPr>
          <a:lstStyle>
            <a:lvl1pPr>
              <a:lnSpc>
                <a:spcPct val="80000"/>
              </a:lnSpc>
              <a:defRPr sz="3600">
                <a:solidFill>
                  <a:srgbClr val="005BBB"/>
                </a:solidFill>
                <a:latin typeface="Georgia" charset="0"/>
                <a:ea typeface="Georgia" charset="0"/>
                <a:cs typeface="Georgia" charset="0"/>
              </a:defRPr>
            </a:lvl1pPr>
          </a:lstStyle>
          <a:p>
            <a:r>
              <a:rPr lang="en-US" dirty="0"/>
              <a:t>Click to edit title</a:t>
            </a:r>
          </a:p>
        </p:txBody>
      </p:sp>
    </p:spTree>
    <p:extLst>
      <p:ext uri="{BB962C8B-B14F-4D97-AF65-F5344CB8AC3E}">
        <p14:creationId xmlns:p14="http://schemas.microsoft.com/office/powerpoint/2010/main" val="3668979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 Column Text">
    <p:spTree>
      <p:nvGrpSpPr>
        <p:cNvPr id="1" name=""/>
        <p:cNvGrpSpPr/>
        <p:nvPr/>
      </p:nvGrpSpPr>
      <p:grpSpPr>
        <a:xfrm>
          <a:off x="0" y="0"/>
          <a:ext cx="0" cy="0"/>
          <a:chOff x="0" y="0"/>
          <a:chExt cx="0" cy="0"/>
        </a:xfrm>
      </p:grpSpPr>
      <p:sp>
        <p:nvSpPr>
          <p:cNvPr id="12" name="Text Placeholder 2"/>
          <p:cNvSpPr>
            <a:spLocks noGrp="1"/>
          </p:cNvSpPr>
          <p:nvPr>
            <p:ph type="body" idx="10" hasCustomPrompt="1"/>
          </p:nvPr>
        </p:nvSpPr>
        <p:spPr>
          <a:xfrm>
            <a:off x="566928" y="2185416"/>
            <a:ext cx="4179753" cy="3511409"/>
          </a:xfrm>
          <a:prstGeom prst="rect">
            <a:avLst/>
          </a:prstGeom>
        </p:spPr>
        <p:txBody>
          <a:bodyPr>
            <a:noAutofit/>
          </a:bodyPr>
          <a:lstStyle>
            <a:lvl1pPr marL="0" indent="0">
              <a:lnSpc>
                <a:spcPts val="2600"/>
              </a:lnSpc>
              <a:buNone/>
              <a:defRPr sz="1800" b="0" i="0" spc="-50" baseline="0">
                <a:solidFill>
                  <a:schemeClr val="tx1"/>
                </a:solidFill>
                <a:latin typeface="Arial" charset="0"/>
                <a:ea typeface="Arial" charset="0"/>
                <a:cs typeface="Arial"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Mauris</a:t>
            </a:r>
            <a:r>
              <a:rPr lang="en-US" dirty="0"/>
              <a:t> </a:t>
            </a:r>
            <a:r>
              <a:rPr lang="en-US" dirty="0" err="1"/>
              <a:t>vehicula</a:t>
            </a:r>
            <a:r>
              <a:rPr lang="en-US" dirty="0"/>
              <a:t> dui in </a:t>
            </a:r>
            <a:r>
              <a:rPr lang="en-US" dirty="0" err="1"/>
              <a:t>neque</a:t>
            </a:r>
            <a:r>
              <a:rPr lang="en-US" dirty="0"/>
              <a:t> </a:t>
            </a:r>
            <a:r>
              <a:rPr lang="en-US" dirty="0" err="1"/>
              <a:t>dignissim</a:t>
            </a:r>
            <a:r>
              <a:rPr lang="en-US" dirty="0"/>
              <a:t>, in </a:t>
            </a:r>
            <a:r>
              <a:rPr lang="en-US" dirty="0" err="1"/>
              <a:t>aliquet</a:t>
            </a:r>
            <a:r>
              <a:rPr lang="en-US" dirty="0"/>
              <a:t> </a:t>
            </a:r>
            <a:r>
              <a:rPr lang="en-US" dirty="0" err="1"/>
              <a:t>nisl</a:t>
            </a:r>
            <a:r>
              <a:rPr lang="en-US" dirty="0"/>
              <a:t> </a:t>
            </a:r>
            <a:r>
              <a:rPr lang="en-US" dirty="0" err="1"/>
              <a:t>varius</a:t>
            </a:r>
            <a:r>
              <a:rPr lang="en-US" dirty="0"/>
              <a:t>. </a:t>
            </a:r>
            <a:r>
              <a:rPr lang="en-US" dirty="0" err="1"/>
              <a:t>Sed</a:t>
            </a:r>
            <a:r>
              <a:rPr lang="en-US" dirty="0"/>
              <a:t> a </a:t>
            </a:r>
            <a:r>
              <a:rPr lang="en-US" dirty="0" err="1"/>
              <a:t>erat</a:t>
            </a:r>
            <a:r>
              <a:rPr lang="en-US" dirty="0"/>
              <a:t> </a:t>
            </a:r>
            <a:r>
              <a:rPr lang="en-US" dirty="0" err="1"/>
              <a:t>ut</a:t>
            </a:r>
            <a:r>
              <a:rPr lang="en-US" dirty="0"/>
              <a:t> magna </a:t>
            </a:r>
            <a:r>
              <a:rPr lang="en-US" dirty="0" err="1"/>
              <a:t>vulputate</a:t>
            </a:r>
            <a:r>
              <a:rPr lang="en-US" dirty="0"/>
              <a:t> </a:t>
            </a:r>
            <a:r>
              <a:rPr lang="en-US" dirty="0" err="1"/>
              <a:t>feugiat</a:t>
            </a:r>
            <a:r>
              <a:rPr lang="en-US" dirty="0"/>
              <a:t>. </a:t>
            </a:r>
            <a:r>
              <a:rPr lang="en-US" dirty="0" err="1"/>
              <a:t>Quisque</a:t>
            </a:r>
            <a:r>
              <a:rPr lang="en-US" dirty="0"/>
              <a:t> </a:t>
            </a:r>
            <a:r>
              <a:rPr lang="en-US" dirty="0" err="1"/>
              <a:t>varius</a:t>
            </a:r>
            <a:r>
              <a:rPr lang="en-US" dirty="0"/>
              <a:t> libero </a:t>
            </a:r>
            <a:r>
              <a:rPr lang="en-US" dirty="0" err="1"/>
              <a:t>placerat</a:t>
            </a:r>
            <a:r>
              <a:rPr lang="en-US" dirty="0"/>
              <a:t> </a:t>
            </a:r>
            <a:r>
              <a:rPr lang="en-US" dirty="0" err="1"/>
              <a:t>erat</a:t>
            </a:r>
            <a:r>
              <a:rPr lang="en-US" dirty="0"/>
              <a:t> </a:t>
            </a:r>
            <a:r>
              <a:rPr lang="en-US" dirty="0" err="1"/>
              <a:t>lobortis</a:t>
            </a:r>
            <a:r>
              <a:rPr lang="en-US" dirty="0"/>
              <a:t> </a:t>
            </a:r>
            <a:r>
              <a:rPr lang="en-US" dirty="0" err="1"/>
              <a:t>congue</a:t>
            </a:r>
            <a:r>
              <a:rPr lang="en-US" dirty="0"/>
              <a:t>. Integer a </a:t>
            </a:r>
            <a:r>
              <a:rPr lang="en-US" dirty="0" err="1"/>
              <a:t>arcu</a:t>
            </a:r>
            <a:r>
              <a:rPr lang="en-US" dirty="0"/>
              <a:t> </a:t>
            </a:r>
            <a:r>
              <a:rPr lang="en-US" dirty="0" err="1"/>
              <a:t>vel</a:t>
            </a:r>
            <a:r>
              <a:rPr lang="en-US" dirty="0"/>
              <a:t> ante </a:t>
            </a:r>
            <a:r>
              <a:rPr lang="en-US" dirty="0" err="1"/>
              <a:t>bibendum</a:t>
            </a:r>
            <a:r>
              <a:rPr lang="en-US" dirty="0"/>
              <a:t> </a:t>
            </a:r>
            <a:r>
              <a:rPr lang="en-US" dirty="0" err="1"/>
              <a:t>scelerisque</a:t>
            </a:r>
            <a:r>
              <a:rPr lang="en-US" dirty="0"/>
              <a:t>. </a:t>
            </a:r>
          </a:p>
        </p:txBody>
      </p:sp>
      <p:sp>
        <p:nvSpPr>
          <p:cNvPr id="13" name="Text Placeholder 2"/>
          <p:cNvSpPr>
            <a:spLocks noGrp="1"/>
          </p:cNvSpPr>
          <p:nvPr>
            <p:ph type="body" idx="11" hasCustomPrompt="1"/>
          </p:nvPr>
        </p:nvSpPr>
        <p:spPr>
          <a:xfrm>
            <a:off x="5029200" y="2185416"/>
            <a:ext cx="4179753" cy="3511409"/>
          </a:xfrm>
          <a:prstGeom prst="rect">
            <a:avLst/>
          </a:prstGeom>
        </p:spPr>
        <p:txBody>
          <a:bodyPr>
            <a:noAutofit/>
          </a:bodyPr>
          <a:lstStyle>
            <a:lvl1pPr marL="0" indent="0">
              <a:lnSpc>
                <a:spcPts val="2600"/>
              </a:lnSpc>
              <a:buNone/>
              <a:defRPr sz="1800" b="0" i="0" spc="-50" baseline="0">
                <a:solidFill>
                  <a:schemeClr val="tx1"/>
                </a:solidFill>
                <a:latin typeface="Arial" charset="0"/>
                <a:ea typeface="Arial" charset="0"/>
                <a:cs typeface="Arial"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err="1"/>
              <a:t>Etiam</a:t>
            </a:r>
            <a:r>
              <a:rPr lang="en-US" dirty="0"/>
              <a:t> </a:t>
            </a:r>
            <a:r>
              <a:rPr lang="en-US" dirty="0" err="1"/>
              <a:t>molestie</a:t>
            </a:r>
            <a:r>
              <a:rPr lang="en-US" dirty="0"/>
              <a:t> </a:t>
            </a:r>
            <a:r>
              <a:rPr lang="en-US" dirty="0" err="1"/>
              <a:t>velit</a:t>
            </a:r>
            <a:r>
              <a:rPr lang="en-US" dirty="0"/>
              <a:t> vitae dolor </a:t>
            </a:r>
            <a:r>
              <a:rPr lang="en-US" dirty="0" err="1"/>
              <a:t>euismod</a:t>
            </a:r>
            <a:r>
              <a:rPr lang="en-US" dirty="0"/>
              <a:t>, sit </a:t>
            </a:r>
            <a:r>
              <a:rPr lang="en-US" dirty="0" err="1"/>
              <a:t>amet</a:t>
            </a:r>
            <a:r>
              <a:rPr lang="en-US" dirty="0"/>
              <a:t> </a:t>
            </a:r>
            <a:r>
              <a:rPr lang="en-US" dirty="0" err="1"/>
              <a:t>finibus</a:t>
            </a:r>
            <a:r>
              <a:rPr lang="en-US" dirty="0"/>
              <a:t> </a:t>
            </a:r>
            <a:r>
              <a:rPr lang="en-US" dirty="0" err="1"/>
              <a:t>risus</a:t>
            </a:r>
            <a:r>
              <a:rPr lang="en-US" dirty="0"/>
              <a:t> </a:t>
            </a:r>
            <a:r>
              <a:rPr lang="en-US" dirty="0" err="1"/>
              <a:t>mattis</a:t>
            </a:r>
            <a:r>
              <a:rPr lang="en-US" dirty="0"/>
              <a:t>. In </a:t>
            </a:r>
            <a:r>
              <a:rPr lang="en-US" dirty="0" err="1"/>
              <a:t>ornare</a:t>
            </a:r>
            <a:r>
              <a:rPr lang="en-US" dirty="0"/>
              <a:t> convallis </a:t>
            </a:r>
            <a:r>
              <a:rPr lang="en-US" dirty="0" err="1"/>
              <a:t>velit</a:t>
            </a:r>
            <a:r>
              <a:rPr lang="en-US" dirty="0"/>
              <a:t> vitae cursus. Integer </a:t>
            </a:r>
            <a:r>
              <a:rPr lang="en-US" dirty="0" err="1"/>
              <a:t>egestas</a:t>
            </a:r>
            <a:r>
              <a:rPr lang="en-US" dirty="0"/>
              <a:t> sit </a:t>
            </a:r>
            <a:r>
              <a:rPr lang="en-US" dirty="0" err="1"/>
              <a:t>amet</a:t>
            </a:r>
            <a:r>
              <a:rPr lang="en-US" dirty="0"/>
              <a:t> mi </a:t>
            </a:r>
            <a:r>
              <a:rPr lang="en-US" dirty="0" err="1"/>
              <a:t>vehicula</a:t>
            </a:r>
            <a:r>
              <a:rPr lang="en-US" dirty="0"/>
              <a:t> </a:t>
            </a:r>
            <a:r>
              <a:rPr lang="en-US" dirty="0" err="1"/>
              <a:t>sollicitudin</a:t>
            </a:r>
            <a:r>
              <a:rPr lang="en-US" dirty="0"/>
              <a:t>. </a:t>
            </a:r>
            <a:r>
              <a:rPr lang="en-US" dirty="0" err="1"/>
              <a:t>Pellentesque</a:t>
            </a:r>
            <a:r>
              <a:rPr lang="en-US" dirty="0"/>
              <a:t> habitant </a:t>
            </a:r>
            <a:r>
              <a:rPr lang="en-US" dirty="0" err="1"/>
              <a:t>morbi</a:t>
            </a:r>
            <a:r>
              <a:rPr lang="en-US" dirty="0"/>
              <a:t> </a:t>
            </a:r>
            <a:r>
              <a:rPr lang="en-US" dirty="0" err="1"/>
              <a:t>tristique</a:t>
            </a:r>
            <a:r>
              <a:rPr lang="en-US" dirty="0"/>
              <a:t> </a:t>
            </a:r>
            <a:r>
              <a:rPr lang="en-US" dirty="0" err="1"/>
              <a:t>senectus</a:t>
            </a:r>
            <a:r>
              <a:rPr lang="en-US" dirty="0"/>
              <a:t> et </a:t>
            </a:r>
            <a:r>
              <a:rPr lang="en-US" dirty="0" err="1"/>
              <a:t>netus</a:t>
            </a:r>
            <a:r>
              <a:rPr lang="en-US" dirty="0"/>
              <a:t> et </a:t>
            </a:r>
            <a:r>
              <a:rPr lang="en-US" dirty="0" err="1"/>
              <a:t>malesuada</a:t>
            </a:r>
            <a:r>
              <a:rPr lang="en-US" dirty="0"/>
              <a:t> fames ac </a:t>
            </a:r>
            <a:r>
              <a:rPr lang="en-US" dirty="0" err="1"/>
              <a:t>turpis</a:t>
            </a:r>
            <a:r>
              <a:rPr lang="en-US" dirty="0"/>
              <a:t> </a:t>
            </a:r>
            <a:r>
              <a:rPr lang="en-US" dirty="0" err="1"/>
              <a:t>egestas</a:t>
            </a:r>
            <a:r>
              <a:rPr lang="en-US" dirty="0"/>
              <a:t>.</a:t>
            </a:r>
          </a:p>
        </p:txBody>
      </p:sp>
      <p:sp>
        <p:nvSpPr>
          <p:cNvPr id="5" name="Title 3"/>
          <p:cNvSpPr>
            <a:spLocks noGrp="1"/>
          </p:cNvSpPr>
          <p:nvPr>
            <p:ph type="title" hasCustomPrompt="1"/>
          </p:nvPr>
        </p:nvSpPr>
        <p:spPr>
          <a:xfrm>
            <a:off x="569468" y="1320800"/>
            <a:ext cx="10515600" cy="716084"/>
          </a:xfrm>
          <a:prstGeom prst="rect">
            <a:avLst/>
          </a:prstGeom>
        </p:spPr>
        <p:txBody>
          <a:bodyPr anchor="b">
            <a:normAutofit/>
          </a:bodyPr>
          <a:lstStyle>
            <a:lvl1pPr>
              <a:lnSpc>
                <a:spcPct val="80000"/>
              </a:lnSpc>
              <a:defRPr sz="3600">
                <a:solidFill>
                  <a:srgbClr val="005BBB"/>
                </a:solidFill>
                <a:latin typeface="Georgia" charset="0"/>
                <a:ea typeface="Georgia" charset="0"/>
                <a:cs typeface="Georgia" charset="0"/>
              </a:defRPr>
            </a:lvl1pPr>
          </a:lstStyle>
          <a:p>
            <a:r>
              <a:rPr lang="en-US" dirty="0"/>
              <a:t>Click to edit title</a:t>
            </a:r>
          </a:p>
        </p:txBody>
      </p:sp>
    </p:spTree>
    <p:extLst>
      <p:ext uri="{BB962C8B-B14F-4D97-AF65-F5344CB8AC3E}">
        <p14:creationId xmlns:p14="http://schemas.microsoft.com/office/powerpoint/2010/main" val="618556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ulleted List">
    <p:spTree>
      <p:nvGrpSpPr>
        <p:cNvPr id="1" name=""/>
        <p:cNvGrpSpPr/>
        <p:nvPr/>
      </p:nvGrpSpPr>
      <p:grpSpPr>
        <a:xfrm>
          <a:off x="0" y="0"/>
          <a:ext cx="0" cy="0"/>
          <a:chOff x="0" y="0"/>
          <a:chExt cx="0" cy="0"/>
        </a:xfrm>
      </p:grpSpPr>
      <p:sp>
        <p:nvSpPr>
          <p:cNvPr id="5" name="Text Placeholder 2"/>
          <p:cNvSpPr>
            <a:spLocks noGrp="1"/>
          </p:cNvSpPr>
          <p:nvPr>
            <p:ph type="body" idx="10" hasCustomPrompt="1"/>
          </p:nvPr>
        </p:nvSpPr>
        <p:spPr>
          <a:xfrm>
            <a:off x="566928" y="2185416"/>
            <a:ext cx="8557757" cy="3732425"/>
          </a:xfrm>
          <a:prstGeom prst="rect">
            <a:avLst/>
          </a:prstGeom>
        </p:spPr>
        <p:txBody>
          <a:bodyPr lIns="182880" rIns="182880">
            <a:noAutofit/>
          </a:bodyPr>
          <a:lstStyle>
            <a:lvl1pPr marL="457200" marR="0" indent="-406400" algn="l" defTabSz="914400" rtl="0" eaLnBrk="1" fontAlgn="auto" latinLnBrk="0" hangingPunct="1">
              <a:lnSpc>
                <a:spcPts val="2600"/>
              </a:lnSpc>
              <a:spcBef>
                <a:spcPts val="1000"/>
              </a:spcBef>
              <a:spcAft>
                <a:spcPts val="0"/>
              </a:spcAft>
              <a:buClr>
                <a:srgbClr val="005BBB"/>
              </a:buClr>
              <a:buSzPct val="109000"/>
              <a:buFont typeface="Arial" charset="0"/>
              <a:buChar char="•"/>
              <a:tabLst/>
              <a:defRPr sz="2000" b="0" i="0" spc="-50" baseline="0">
                <a:solidFill>
                  <a:schemeClr val="tx1"/>
                </a:solidFill>
                <a:latin typeface="Arial" charset="0"/>
                <a:ea typeface="Arial" charset="0"/>
                <a:cs typeface="Arial"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a:t>
            </a:r>
          </a:p>
          <a:p>
            <a:r>
              <a:rPr lang="en-US" dirty="0" err="1"/>
              <a:t>Quisque</a:t>
            </a:r>
            <a:r>
              <a:rPr lang="en-US" dirty="0"/>
              <a:t> ac </a:t>
            </a:r>
            <a:r>
              <a:rPr lang="en-US" dirty="0" err="1"/>
              <a:t>orci</a:t>
            </a:r>
            <a:r>
              <a:rPr lang="en-US" dirty="0"/>
              <a:t> in </a:t>
            </a:r>
            <a:r>
              <a:rPr lang="en-US" dirty="0" err="1"/>
              <a:t>turpis</a:t>
            </a:r>
            <a:r>
              <a:rPr lang="en-US" dirty="0"/>
              <a:t> </a:t>
            </a:r>
            <a:r>
              <a:rPr lang="en-US" dirty="0" err="1"/>
              <a:t>dapibus</a:t>
            </a:r>
            <a:r>
              <a:rPr lang="en-US" dirty="0"/>
              <a:t> </a:t>
            </a:r>
            <a:r>
              <a:rPr lang="en-US" dirty="0" err="1"/>
              <a:t>sagittis</a:t>
            </a:r>
            <a:r>
              <a:rPr lang="en-US" dirty="0"/>
              <a:t>.</a:t>
            </a:r>
          </a:p>
          <a:p>
            <a:r>
              <a:rPr lang="en-US" dirty="0" err="1"/>
              <a:t>Donec</a:t>
            </a:r>
            <a:r>
              <a:rPr lang="en-US" dirty="0"/>
              <a:t> vitae </a:t>
            </a:r>
            <a:r>
              <a:rPr lang="en-US" dirty="0" err="1"/>
              <a:t>justo</a:t>
            </a:r>
            <a:r>
              <a:rPr lang="en-US" dirty="0"/>
              <a:t> et </a:t>
            </a:r>
            <a:r>
              <a:rPr lang="en-US" dirty="0" err="1"/>
              <a:t>neque</a:t>
            </a:r>
            <a:r>
              <a:rPr lang="en-US" dirty="0"/>
              <a:t> </a:t>
            </a:r>
            <a:r>
              <a:rPr lang="en-US" dirty="0" err="1"/>
              <a:t>mollis</a:t>
            </a:r>
            <a:r>
              <a:rPr lang="en-US" dirty="0"/>
              <a:t> </a:t>
            </a:r>
            <a:r>
              <a:rPr lang="en-US" dirty="0" err="1"/>
              <a:t>consectetur</a:t>
            </a:r>
            <a:r>
              <a:rPr lang="en-US" dirty="0"/>
              <a:t>.</a:t>
            </a:r>
          </a:p>
          <a:p>
            <a:r>
              <a:rPr lang="en-US" dirty="0" err="1"/>
              <a:t>Etiam</a:t>
            </a:r>
            <a:r>
              <a:rPr lang="en-US" dirty="0"/>
              <a:t> </a:t>
            </a:r>
            <a:r>
              <a:rPr lang="en-US" dirty="0" err="1"/>
              <a:t>aliquet</a:t>
            </a:r>
            <a:r>
              <a:rPr lang="en-US" dirty="0"/>
              <a:t> ex </a:t>
            </a:r>
            <a:r>
              <a:rPr lang="en-US" dirty="0" err="1"/>
              <a:t>sed</a:t>
            </a:r>
            <a:r>
              <a:rPr lang="en-US" dirty="0"/>
              <a:t> </a:t>
            </a:r>
            <a:r>
              <a:rPr lang="en-US" dirty="0" err="1"/>
              <a:t>bibendum</a:t>
            </a:r>
            <a:r>
              <a:rPr lang="en-US" dirty="0"/>
              <a:t> </a:t>
            </a:r>
            <a:r>
              <a:rPr lang="en-US" dirty="0" err="1"/>
              <a:t>consequat</a:t>
            </a:r>
            <a:r>
              <a:rPr lang="en-US" dirty="0"/>
              <a:t>.</a:t>
            </a:r>
          </a:p>
          <a:p>
            <a:r>
              <a:rPr lang="en-US" dirty="0" err="1"/>
              <a:t>Cras</a:t>
            </a:r>
            <a:r>
              <a:rPr lang="en-US" dirty="0"/>
              <a:t> </a:t>
            </a:r>
            <a:r>
              <a:rPr lang="en-US" dirty="0" err="1"/>
              <a:t>lacinia</a:t>
            </a:r>
            <a:r>
              <a:rPr lang="en-US" dirty="0"/>
              <a:t> </a:t>
            </a:r>
            <a:r>
              <a:rPr lang="en-US" dirty="0" err="1"/>
              <a:t>est</a:t>
            </a:r>
            <a:r>
              <a:rPr lang="en-US" dirty="0"/>
              <a:t> ac </a:t>
            </a:r>
            <a:r>
              <a:rPr lang="en-US" dirty="0" err="1"/>
              <a:t>elit</a:t>
            </a:r>
            <a:r>
              <a:rPr lang="en-US" dirty="0"/>
              <a:t> </a:t>
            </a:r>
            <a:r>
              <a:rPr lang="en-US" dirty="0" err="1"/>
              <a:t>dignissim</a:t>
            </a:r>
            <a:r>
              <a:rPr lang="en-US" dirty="0"/>
              <a:t> </a:t>
            </a:r>
            <a:r>
              <a:rPr lang="en-US" dirty="0" err="1"/>
              <a:t>varius</a:t>
            </a:r>
            <a:r>
              <a:rPr lang="en-US" dirty="0"/>
              <a:t>.</a:t>
            </a:r>
          </a:p>
          <a:p>
            <a:r>
              <a:rPr lang="en-US" dirty="0" err="1"/>
              <a:t>Duis</a:t>
            </a:r>
            <a:r>
              <a:rPr lang="en-US" dirty="0"/>
              <a:t> sit </a:t>
            </a:r>
            <a:r>
              <a:rPr lang="en-US" dirty="0" err="1"/>
              <a:t>amet</a:t>
            </a:r>
            <a:r>
              <a:rPr lang="en-US" dirty="0"/>
              <a:t> </a:t>
            </a:r>
            <a:r>
              <a:rPr lang="en-US" dirty="0" err="1"/>
              <a:t>odio</a:t>
            </a:r>
            <a:r>
              <a:rPr lang="en-US" dirty="0"/>
              <a:t> </a:t>
            </a:r>
            <a:r>
              <a:rPr lang="en-US" dirty="0" err="1"/>
              <a:t>facilisis</a:t>
            </a:r>
            <a:r>
              <a:rPr lang="en-US" dirty="0"/>
              <a:t> </a:t>
            </a:r>
            <a:r>
              <a:rPr lang="en-US" dirty="0" err="1"/>
              <a:t>turpis</a:t>
            </a:r>
            <a:r>
              <a:rPr lang="en-US" dirty="0"/>
              <a:t> </a:t>
            </a:r>
            <a:r>
              <a:rPr lang="en-US" dirty="0" err="1"/>
              <a:t>sodales</a:t>
            </a:r>
            <a:r>
              <a:rPr lang="en-US" dirty="0"/>
              <a:t> </a:t>
            </a:r>
            <a:r>
              <a:rPr lang="en-US" dirty="0" err="1"/>
              <a:t>placerat</a:t>
            </a:r>
            <a:r>
              <a:rPr lang="en-US" dirty="0"/>
              <a:t>.</a:t>
            </a:r>
          </a:p>
          <a:p>
            <a:r>
              <a:rPr lang="en-US" dirty="0"/>
              <a:t>Justo et neque odio facilisis turpis </a:t>
            </a:r>
            <a:r>
              <a:rPr lang="en-US" dirty="0" err="1"/>
              <a:t>sodales</a:t>
            </a:r>
            <a:r>
              <a:rPr lang="en-US" dirty="0"/>
              <a:t> placerat.</a:t>
            </a:r>
          </a:p>
        </p:txBody>
      </p:sp>
      <p:sp>
        <p:nvSpPr>
          <p:cNvPr id="4" name="Title 3"/>
          <p:cNvSpPr>
            <a:spLocks noGrp="1"/>
          </p:cNvSpPr>
          <p:nvPr>
            <p:ph type="title" hasCustomPrompt="1"/>
          </p:nvPr>
        </p:nvSpPr>
        <p:spPr>
          <a:xfrm>
            <a:off x="569468" y="1320800"/>
            <a:ext cx="10515600" cy="716084"/>
          </a:xfrm>
          <a:prstGeom prst="rect">
            <a:avLst/>
          </a:prstGeom>
        </p:spPr>
        <p:txBody>
          <a:bodyPr anchor="b">
            <a:normAutofit/>
          </a:bodyPr>
          <a:lstStyle>
            <a:lvl1pPr>
              <a:lnSpc>
                <a:spcPct val="80000"/>
              </a:lnSpc>
              <a:defRPr sz="3600">
                <a:solidFill>
                  <a:srgbClr val="005BBB"/>
                </a:solidFill>
                <a:latin typeface="Georgia" charset="0"/>
                <a:ea typeface="Georgia" charset="0"/>
                <a:cs typeface="Georgia" charset="0"/>
              </a:defRPr>
            </a:lvl1pPr>
          </a:lstStyle>
          <a:p>
            <a:r>
              <a:rPr lang="en-US" dirty="0"/>
              <a:t>Click to edit title</a:t>
            </a:r>
          </a:p>
        </p:txBody>
      </p:sp>
    </p:spTree>
    <p:extLst>
      <p:ext uri="{BB962C8B-B14F-4D97-AF65-F5344CB8AC3E}">
        <p14:creationId xmlns:p14="http://schemas.microsoft.com/office/powerpoint/2010/main" val="307407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 3 level Bullet List">
    <p:spTree>
      <p:nvGrpSpPr>
        <p:cNvPr id="1" name=""/>
        <p:cNvGrpSpPr/>
        <p:nvPr/>
      </p:nvGrpSpPr>
      <p:grpSpPr>
        <a:xfrm>
          <a:off x="0" y="0"/>
          <a:ext cx="0" cy="0"/>
          <a:chOff x="0" y="0"/>
          <a:chExt cx="0" cy="0"/>
        </a:xfrm>
      </p:grpSpPr>
      <p:sp>
        <p:nvSpPr>
          <p:cNvPr id="4" name="Title 3"/>
          <p:cNvSpPr>
            <a:spLocks noGrp="1"/>
          </p:cNvSpPr>
          <p:nvPr>
            <p:ph type="title" hasCustomPrompt="1"/>
          </p:nvPr>
        </p:nvSpPr>
        <p:spPr>
          <a:xfrm>
            <a:off x="569468" y="1320800"/>
            <a:ext cx="10515600" cy="716084"/>
          </a:xfrm>
          <a:prstGeom prst="rect">
            <a:avLst/>
          </a:prstGeom>
        </p:spPr>
        <p:txBody>
          <a:bodyPr anchor="b">
            <a:normAutofit/>
          </a:bodyPr>
          <a:lstStyle>
            <a:lvl1pPr>
              <a:lnSpc>
                <a:spcPct val="80000"/>
              </a:lnSpc>
              <a:defRPr sz="3600">
                <a:solidFill>
                  <a:srgbClr val="005BBB"/>
                </a:solidFill>
                <a:latin typeface="Georgia" charset="0"/>
                <a:ea typeface="Georgia" charset="0"/>
                <a:cs typeface="Georgia" charset="0"/>
              </a:defRPr>
            </a:lvl1pPr>
          </a:lstStyle>
          <a:p>
            <a:r>
              <a:rPr lang="en-US" dirty="0"/>
              <a:t>Click to edit title</a:t>
            </a:r>
          </a:p>
        </p:txBody>
      </p:sp>
      <p:sp>
        <p:nvSpPr>
          <p:cNvPr id="7" name="Content Placeholder 6"/>
          <p:cNvSpPr>
            <a:spLocks noGrp="1"/>
          </p:cNvSpPr>
          <p:nvPr>
            <p:ph sz="quarter" idx="10" hasCustomPrompt="1"/>
          </p:nvPr>
        </p:nvSpPr>
        <p:spPr>
          <a:xfrm>
            <a:off x="566928" y="2185416"/>
            <a:ext cx="9678987" cy="3848100"/>
          </a:xfrm>
          <a:prstGeom prst="rect">
            <a:avLst/>
          </a:prstGeom>
        </p:spPr>
        <p:txBody>
          <a:bodyPr/>
          <a:lstStyle>
            <a:lvl1pPr marL="0" indent="0">
              <a:lnSpc>
                <a:spcPts val="2300"/>
              </a:lnSpc>
              <a:buClr>
                <a:srgbClr val="005BBB"/>
              </a:buClr>
              <a:buFontTx/>
              <a:buNone/>
              <a:defRPr sz="1700" b="1">
                <a:solidFill>
                  <a:srgbClr val="005BBB"/>
                </a:solidFill>
                <a:latin typeface="Arial" charset="0"/>
                <a:ea typeface="Arial" charset="0"/>
                <a:cs typeface="Arial" charset="0"/>
              </a:defRPr>
            </a:lvl1pPr>
            <a:lvl2pPr marL="736600" indent="-279400">
              <a:lnSpc>
                <a:spcPts val="2300"/>
              </a:lnSpc>
              <a:buClr>
                <a:srgbClr val="005BBB"/>
              </a:buClr>
              <a:buFont typeface="Arial" charset="0"/>
              <a:buChar char="•"/>
              <a:tabLst/>
              <a:defRPr sz="2000">
                <a:solidFill>
                  <a:schemeClr val="tx1"/>
                </a:solidFill>
                <a:latin typeface="Arial" charset="0"/>
                <a:ea typeface="Arial" charset="0"/>
                <a:cs typeface="Arial" charset="0"/>
              </a:defRPr>
            </a:lvl2pPr>
            <a:lvl3pPr marL="1143000" marR="0" indent="-228600" algn="l" defTabSz="914400" rtl="0" eaLnBrk="1" fontAlgn="auto" latinLnBrk="0" hangingPunct="1">
              <a:lnSpc>
                <a:spcPts val="2300"/>
              </a:lnSpc>
              <a:spcBef>
                <a:spcPts val="500"/>
              </a:spcBef>
              <a:spcAft>
                <a:spcPts val="0"/>
              </a:spcAft>
              <a:buClr>
                <a:srgbClr val="005BBB"/>
              </a:buClr>
              <a:buSzTx/>
              <a:buFont typeface="LucidaGrande" charset="0"/>
              <a:buChar char="-"/>
              <a:tabLst>
                <a:tab pos="1143000" algn="l"/>
              </a:tabLst>
              <a:defRPr sz="2000">
                <a:solidFill>
                  <a:schemeClr val="tx1"/>
                </a:solidFill>
                <a:latin typeface="Arial" charset="0"/>
                <a:ea typeface="Arial" charset="0"/>
                <a:cs typeface="Arial" charset="0"/>
              </a:defRPr>
            </a:lvl3pPr>
            <a:lvl4pPr>
              <a:buClr>
                <a:srgbClr val="005BBB"/>
              </a:buClr>
              <a:defRPr>
                <a:solidFill>
                  <a:srgbClr val="666666"/>
                </a:solidFill>
                <a:latin typeface="Arial" charset="0"/>
                <a:ea typeface="Arial" charset="0"/>
                <a:cs typeface="Arial" charset="0"/>
              </a:defRPr>
            </a:lvl4pPr>
            <a:lvl5pPr>
              <a:buClr>
                <a:srgbClr val="005BBB"/>
              </a:buClr>
              <a:defRPr>
                <a:solidFill>
                  <a:srgbClr val="666666"/>
                </a:solidFill>
                <a:latin typeface="Arial" charset="0"/>
                <a:ea typeface="Arial" charset="0"/>
                <a:cs typeface="Arial" charset="0"/>
              </a:defRPr>
            </a:lvl5pPr>
          </a:lstStyle>
          <a:p>
            <a:pPr lvl="0"/>
            <a:r>
              <a:rPr lang="en-US" dirty="0"/>
              <a:t>CLICK TO EDIT MASTER TEXT STYLES</a:t>
            </a:r>
          </a:p>
          <a:p>
            <a:pPr lvl="1"/>
            <a:r>
              <a:rPr lang="en-US" dirty="0"/>
              <a:t>Second level text</a:t>
            </a:r>
          </a:p>
          <a:p>
            <a:pPr lvl="2"/>
            <a:r>
              <a:rPr lang="en-US" dirty="0"/>
              <a:t>Third level</a:t>
            </a:r>
          </a:p>
          <a:p>
            <a:pPr lvl="1"/>
            <a:r>
              <a:rPr lang="en-US" dirty="0"/>
              <a:t>Second level text</a:t>
            </a:r>
          </a:p>
          <a:p>
            <a:pPr marL="1143000" marR="0" lvl="2" indent="-228600" algn="l" defTabSz="914400" rtl="0" eaLnBrk="1" fontAlgn="auto" latinLnBrk="0" hangingPunct="1">
              <a:lnSpc>
                <a:spcPts val="2300"/>
              </a:lnSpc>
              <a:spcBef>
                <a:spcPts val="500"/>
              </a:spcBef>
              <a:spcAft>
                <a:spcPts val="0"/>
              </a:spcAft>
              <a:buClr>
                <a:srgbClr val="005BBB"/>
              </a:buClr>
              <a:buSzTx/>
              <a:buFont typeface="LucidaGrande" charset="0"/>
              <a:buChar char="-"/>
              <a:tabLst/>
              <a:defRPr/>
            </a:pPr>
            <a:r>
              <a:rPr lang="en-US" dirty="0"/>
              <a:t>Third level</a:t>
            </a:r>
          </a:p>
          <a:p>
            <a:pPr lvl="0"/>
            <a:r>
              <a:rPr lang="en-US" dirty="0"/>
              <a:t>CLICK TO EDIT MASTER TEXT STYLES</a:t>
            </a:r>
          </a:p>
          <a:p>
            <a:pPr lvl="1"/>
            <a:r>
              <a:rPr lang="en-US" dirty="0"/>
              <a:t>Second level text </a:t>
            </a:r>
          </a:p>
          <a:p>
            <a:pPr lvl="2"/>
            <a:r>
              <a:rPr lang="en-US" dirty="0"/>
              <a:t>Third level</a:t>
            </a:r>
          </a:p>
          <a:p>
            <a:pPr marL="1143000" marR="0" lvl="2" indent="-228600" algn="l" defTabSz="914400" rtl="0" eaLnBrk="1" fontAlgn="auto" latinLnBrk="0" hangingPunct="1">
              <a:lnSpc>
                <a:spcPts val="2300"/>
              </a:lnSpc>
              <a:spcBef>
                <a:spcPts val="500"/>
              </a:spcBef>
              <a:spcAft>
                <a:spcPts val="0"/>
              </a:spcAft>
              <a:buClr>
                <a:srgbClr val="005BBB"/>
              </a:buClr>
              <a:buSzTx/>
              <a:buFont typeface="LucidaGrande" charset="0"/>
              <a:buChar char="-"/>
              <a:tabLst/>
              <a:defRPr/>
            </a:pPr>
            <a:r>
              <a:rPr lang="en-US" dirty="0"/>
              <a:t>Third level</a:t>
            </a:r>
          </a:p>
        </p:txBody>
      </p:sp>
    </p:spTree>
    <p:extLst>
      <p:ext uri="{BB962C8B-B14F-4D97-AF65-F5344CB8AC3E}">
        <p14:creationId xmlns:p14="http://schemas.microsoft.com/office/powerpoint/2010/main" val="5494120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15" name="Picture Placeholder 2"/>
          <p:cNvSpPr>
            <a:spLocks noGrp="1" noChangeAspect="1"/>
          </p:cNvSpPr>
          <p:nvPr>
            <p:ph type="pic" idx="13"/>
          </p:nvPr>
        </p:nvSpPr>
        <p:spPr>
          <a:xfrm>
            <a:off x="5098566" y="930275"/>
            <a:ext cx="7093434" cy="5930900"/>
          </a:xfrm>
          <a:prstGeom prst="rect">
            <a:avLst/>
          </a:prstGeom>
          <a:solidFill>
            <a:schemeClr val="bg2">
              <a:lumMod val="75000"/>
            </a:schemeClr>
          </a:solidFill>
          <a:ln>
            <a:noFill/>
          </a:ln>
        </p:spPr>
        <p:txBody>
          <a:bodyPr anchor="t">
            <a:normAutofit/>
          </a:bodyPr>
          <a:lstStyle>
            <a:lvl1pPr marL="0" indent="0" algn="ctr">
              <a:buNone/>
              <a:defRPr sz="1600" b="0" i="0">
                <a:solidFill>
                  <a:schemeClr val="bg1"/>
                </a:solidFill>
                <a:latin typeface="Arial" charset="0"/>
                <a:ea typeface="Arial" charset="0"/>
                <a:cs typeface="Arial" charset="0"/>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a:p>
            <a:r>
              <a:rPr lang="en-US" dirty="0"/>
              <a:t>Drag picture to placeholder or click icon to add</a:t>
            </a:r>
          </a:p>
        </p:txBody>
      </p:sp>
      <p:sp>
        <p:nvSpPr>
          <p:cNvPr id="6" name="Title 3"/>
          <p:cNvSpPr>
            <a:spLocks noGrp="1"/>
          </p:cNvSpPr>
          <p:nvPr>
            <p:ph type="title" hasCustomPrompt="1"/>
          </p:nvPr>
        </p:nvSpPr>
        <p:spPr>
          <a:xfrm>
            <a:off x="569468" y="1320800"/>
            <a:ext cx="4268653" cy="716084"/>
          </a:xfrm>
          <a:prstGeom prst="rect">
            <a:avLst/>
          </a:prstGeom>
        </p:spPr>
        <p:txBody>
          <a:bodyPr anchor="b">
            <a:normAutofit/>
          </a:bodyPr>
          <a:lstStyle>
            <a:lvl1pPr>
              <a:lnSpc>
                <a:spcPct val="80000"/>
              </a:lnSpc>
              <a:defRPr sz="3600">
                <a:solidFill>
                  <a:srgbClr val="005BBB"/>
                </a:solidFill>
                <a:latin typeface="Georgia" charset="0"/>
                <a:ea typeface="Georgia" charset="0"/>
                <a:cs typeface="Georgia" charset="0"/>
              </a:defRPr>
            </a:lvl1pPr>
          </a:lstStyle>
          <a:p>
            <a:r>
              <a:rPr lang="en-US" dirty="0"/>
              <a:t>Click to edit title</a:t>
            </a:r>
          </a:p>
        </p:txBody>
      </p:sp>
      <p:sp>
        <p:nvSpPr>
          <p:cNvPr id="8" name="Text Placeholder 2"/>
          <p:cNvSpPr>
            <a:spLocks noGrp="1"/>
          </p:cNvSpPr>
          <p:nvPr>
            <p:ph type="body" idx="1" hasCustomPrompt="1"/>
          </p:nvPr>
        </p:nvSpPr>
        <p:spPr>
          <a:xfrm>
            <a:off x="569469" y="2189263"/>
            <a:ext cx="4002532" cy="2768327"/>
          </a:xfrm>
          <a:prstGeom prst="rect">
            <a:avLst/>
          </a:prstGeom>
        </p:spPr>
        <p:txBody>
          <a:bodyPr>
            <a:noAutofit/>
          </a:bodyPr>
          <a:lstStyle>
            <a:lvl1pPr marL="0" indent="0">
              <a:lnSpc>
                <a:spcPts val="2600"/>
              </a:lnSpc>
              <a:buNone/>
              <a:defRPr sz="1800" b="0" i="0" spc="-50" baseline="0">
                <a:solidFill>
                  <a:schemeClr val="tx1"/>
                </a:solidFill>
                <a:latin typeface="Arial" charset="0"/>
                <a:ea typeface="Arial" charset="0"/>
                <a:cs typeface="Arial"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r>
              <a:rPr lang="en-US" dirty="0" err="1"/>
              <a:t>Em</a:t>
            </a:r>
            <a:r>
              <a:rPr lang="en-US" dirty="0"/>
              <a:t> </a:t>
            </a:r>
            <a:r>
              <a:rPr lang="en-US" dirty="0" err="1"/>
              <a:t>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Mauris</a:t>
            </a:r>
            <a:r>
              <a:rPr lang="en-US" dirty="0"/>
              <a:t> </a:t>
            </a:r>
            <a:r>
              <a:rPr lang="en-US" dirty="0" err="1"/>
              <a:t>vehicula</a:t>
            </a:r>
            <a:r>
              <a:rPr lang="en-US" dirty="0"/>
              <a:t> dui in </a:t>
            </a:r>
            <a:r>
              <a:rPr lang="en-US" dirty="0" err="1"/>
              <a:t>neque</a:t>
            </a:r>
            <a:r>
              <a:rPr lang="en-US" dirty="0"/>
              <a:t> </a:t>
            </a:r>
            <a:r>
              <a:rPr lang="en-US" dirty="0" err="1"/>
              <a:t>dignissim</a:t>
            </a:r>
            <a:r>
              <a:rPr lang="en-US" dirty="0"/>
              <a:t>, in </a:t>
            </a:r>
            <a:r>
              <a:rPr lang="en-US" dirty="0" err="1"/>
              <a:t>aliquet</a:t>
            </a:r>
            <a:r>
              <a:rPr lang="en-US" dirty="0"/>
              <a:t> </a:t>
            </a:r>
            <a:r>
              <a:rPr lang="en-US" dirty="0" err="1"/>
              <a:t>nisl</a:t>
            </a:r>
            <a:r>
              <a:rPr lang="en-US" dirty="0"/>
              <a:t> </a:t>
            </a:r>
            <a:r>
              <a:rPr lang="en-US" dirty="0" err="1"/>
              <a:t>varius</a:t>
            </a:r>
            <a:r>
              <a:rPr lang="en-US" dirty="0"/>
              <a:t>. </a:t>
            </a:r>
            <a:r>
              <a:rPr lang="en-US" dirty="0" err="1"/>
              <a:t>Sed</a:t>
            </a:r>
            <a:r>
              <a:rPr lang="en-US" dirty="0"/>
              <a:t> a </a:t>
            </a:r>
            <a:r>
              <a:rPr lang="en-US" dirty="0" err="1"/>
              <a:t>erat</a:t>
            </a:r>
            <a:r>
              <a:rPr lang="en-US" dirty="0"/>
              <a:t> </a:t>
            </a:r>
            <a:r>
              <a:rPr lang="en-US" dirty="0" err="1"/>
              <a:t>ut</a:t>
            </a:r>
            <a:r>
              <a:rPr lang="en-US" dirty="0"/>
              <a:t> magna </a:t>
            </a:r>
            <a:r>
              <a:rPr lang="en-US" dirty="0" err="1"/>
              <a:t>vulputate</a:t>
            </a:r>
            <a:r>
              <a:rPr lang="en-US" dirty="0"/>
              <a:t> </a:t>
            </a:r>
            <a:r>
              <a:rPr lang="en-US" dirty="0" err="1"/>
              <a:t>feugiat</a:t>
            </a:r>
            <a:r>
              <a:rPr lang="en-US" dirty="0"/>
              <a:t>. </a:t>
            </a:r>
            <a:r>
              <a:rPr lang="en-US" dirty="0" err="1"/>
              <a:t>Quisque</a:t>
            </a:r>
            <a:r>
              <a:rPr lang="en-US" dirty="0"/>
              <a:t> </a:t>
            </a:r>
            <a:r>
              <a:rPr lang="en-US" dirty="0" err="1"/>
              <a:t>varius</a:t>
            </a:r>
            <a:r>
              <a:rPr lang="en-US" dirty="0"/>
              <a:t> and libero </a:t>
            </a:r>
            <a:r>
              <a:rPr lang="en-US" dirty="0" err="1"/>
              <a:t>placerat</a:t>
            </a:r>
            <a:r>
              <a:rPr lang="en-US" dirty="0"/>
              <a:t> </a:t>
            </a:r>
            <a:r>
              <a:rPr lang="en-US" dirty="0" err="1"/>
              <a:t>erat</a:t>
            </a:r>
            <a:r>
              <a:rPr lang="en-US" dirty="0"/>
              <a:t> </a:t>
            </a:r>
            <a:r>
              <a:rPr lang="en-US" dirty="0" err="1"/>
              <a:t>lobortis</a:t>
            </a:r>
            <a:r>
              <a:rPr lang="en-US" dirty="0"/>
              <a:t> </a:t>
            </a:r>
            <a:r>
              <a:rPr lang="en-US" dirty="0" err="1"/>
              <a:t>congue</a:t>
            </a:r>
            <a:r>
              <a:rPr lang="en-US" dirty="0"/>
              <a:t>. Integer a </a:t>
            </a:r>
            <a:r>
              <a:rPr lang="en-US" dirty="0" err="1"/>
              <a:t>arcu</a:t>
            </a:r>
            <a:r>
              <a:rPr lang="en-US" dirty="0"/>
              <a:t> </a:t>
            </a:r>
            <a:r>
              <a:rPr lang="en-US" dirty="0" err="1"/>
              <a:t>vel</a:t>
            </a:r>
            <a:r>
              <a:rPr lang="en-US" dirty="0"/>
              <a:t> ante </a:t>
            </a:r>
            <a:r>
              <a:rPr lang="en-US" dirty="0" err="1"/>
              <a:t>bibendum</a:t>
            </a:r>
            <a:r>
              <a:rPr lang="en-US" dirty="0"/>
              <a:t> </a:t>
            </a:r>
            <a:r>
              <a:rPr lang="en-US" dirty="0" err="1"/>
              <a:t>scelerisque</a:t>
            </a:r>
            <a:r>
              <a:rPr lang="en-US" dirty="0"/>
              <a:t>. Class </a:t>
            </a:r>
            <a:r>
              <a:rPr lang="en-US" dirty="0" err="1"/>
              <a:t>aptent</a:t>
            </a:r>
            <a:r>
              <a:rPr lang="en-US" dirty="0"/>
              <a:t> </a:t>
            </a:r>
            <a:r>
              <a:rPr lang="en-US" dirty="0" err="1"/>
              <a:t>taciti</a:t>
            </a:r>
            <a:r>
              <a:rPr lang="en-US" dirty="0"/>
              <a:t> </a:t>
            </a:r>
            <a:r>
              <a:rPr lang="en-US" dirty="0" err="1"/>
              <a:t>sociosqu</a:t>
            </a:r>
            <a:r>
              <a:rPr lang="en-US" dirty="0"/>
              <a:t> ad </a:t>
            </a:r>
            <a:r>
              <a:rPr lang="en-US" dirty="0" err="1"/>
              <a:t>litora</a:t>
            </a:r>
            <a:r>
              <a:rPr lang="en-US" dirty="0"/>
              <a:t> </a:t>
            </a:r>
            <a:r>
              <a:rPr lang="en-US" dirty="0" err="1"/>
              <a:t>torquent</a:t>
            </a:r>
            <a:r>
              <a:rPr lang="en-US" dirty="0"/>
              <a:t>.</a:t>
            </a:r>
          </a:p>
        </p:txBody>
      </p:sp>
    </p:spTree>
    <p:extLst>
      <p:ext uri="{BB962C8B-B14F-4D97-AF65-F5344CB8AC3E}">
        <p14:creationId xmlns:p14="http://schemas.microsoft.com/office/powerpoint/2010/main" val="17480405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15" name="Picture Placeholder 2"/>
          <p:cNvSpPr>
            <a:spLocks noGrp="1" noChangeAspect="1"/>
          </p:cNvSpPr>
          <p:nvPr>
            <p:ph type="pic" idx="13"/>
          </p:nvPr>
        </p:nvSpPr>
        <p:spPr>
          <a:xfrm>
            <a:off x="5114631" y="934720"/>
            <a:ext cx="7077369" cy="3064678"/>
          </a:xfrm>
          <a:prstGeom prst="rect">
            <a:avLst/>
          </a:prstGeom>
          <a:solidFill>
            <a:schemeClr val="bg2">
              <a:lumMod val="75000"/>
            </a:schemeClr>
          </a:solidFill>
          <a:ln>
            <a:solidFill>
              <a:schemeClr val="bg1"/>
            </a:solidFill>
          </a:ln>
        </p:spPr>
        <p:txBody>
          <a:bodyPr anchor="t">
            <a:normAutofit/>
          </a:bodyPr>
          <a:lstStyle>
            <a:lvl1pPr marL="0" indent="0" algn="ctr">
              <a:buNone/>
              <a:defRPr sz="1600" b="0" i="0">
                <a:solidFill>
                  <a:schemeClr val="bg1"/>
                </a:solidFill>
                <a:latin typeface="Arial" charset="0"/>
                <a:ea typeface="Arial" charset="0"/>
                <a:cs typeface="Arial" charset="0"/>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a:p>
            <a:r>
              <a:rPr lang="en-US" dirty="0"/>
              <a:t>Drag picture to placeholder or click icon to add</a:t>
            </a:r>
          </a:p>
        </p:txBody>
      </p:sp>
      <p:sp>
        <p:nvSpPr>
          <p:cNvPr id="6" name="Title 3"/>
          <p:cNvSpPr>
            <a:spLocks noGrp="1"/>
          </p:cNvSpPr>
          <p:nvPr>
            <p:ph type="title" hasCustomPrompt="1"/>
          </p:nvPr>
        </p:nvSpPr>
        <p:spPr>
          <a:xfrm>
            <a:off x="569468" y="1320800"/>
            <a:ext cx="4268653" cy="716084"/>
          </a:xfrm>
          <a:prstGeom prst="rect">
            <a:avLst/>
          </a:prstGeom>
        </p:spPr>
        <p:txBody>
          <a:bodyPr anchor="b">
            <a:normAutofit/>
          </a:bodyPr>
          <a:lstStyle>
            <a:lvl1pPr>
              <a:lnSpc>
                <a:spcPct val="80000"/>
              </a:lnSpc>
              <a:defRPr sz="3600">
                <a:solidFill>
                  <a:srgbClr val="005BBB"/>
                </a:solidFill>
                <a:latin typeface="Georgia" charset="0"/>
                <a:ea typeface="Georgia" charset="0"/>
                <a:cs typeface="Georgia" charset="0"/>
              </a:defRPr>
            </a:lvl1pPr>
          </a:lstStyle>
          <a:p>
            <a:r>
              <a:rPr lang="en-US" dirty="0"/>
              <a:t>Click to edit title</a:t>
            </a:r>
          </a:p>
        </p:txBody>
      </p:sp>
      <p:sp>
        <p:nvSpPr>
          <p:cNvPr id="7" name="Picture Placeholder 2"/>
          <p:cNvSpPr>
            <a:spLocks noGrp="1" noChangeAspect="1"/>
          </p:cNvSpPr>
          <p:nvPr>
            <p:ph type="pic" idx="14"/>
          </p:nvPr>
        </p:nvSpPr>
        <p:spPr>
          <a:xfrm>
            <a:off x="5114631" y="3998296"/>
            <a:ext cx="3602522" cy="2857500"/>
          </a:xfrm>
          <a:prstGeom prst="rect">
            <a:avLst/>
          </a:prstGeom>
          <a:solidFill>
            <a:schemeClr val="bg2">
              <a:lumMod val="75000"/>
            </a:schemeClr>
          </a:solidFill>
          <a:ln>
            <a:solidFill>
              <a:schemeClr val="bg1"/>
            </a:solidFill>
          </a:ln>
        </p:spPr>
        <p:txBody>
          <a:bodyPr anchor="t">
            <a:normAutofit/>
          </a:bodyPr>
          <a:lstStyle>
            <a:lvl1pPr marL="0" indent="0" algn="ctr">
              <a:buNone/>
              <a:defRPr sz="1600" b="0" i="0">
                <a:solidFill>
                  <a:schemeClr val="bg1"/>
                </a:solidFill>
                <a:latin typeface="Arial" charset="0"/>
                <a:ea typeface="Arial" charset="0"/>
                <a:cs typeface="Arial" charset="0"/>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a:p>
            <a:r>
              <a:rPr lang="en-US" dirty="0"/>
              <a:t>Drag picture to placeholder or click icon to add</a:t>
            </a:r>
          </a:p>
        </p:txBody>
      </p:sp>
      <p:sp>
        <p:nvSpPr>
          <p:cNvPr id="9" name="Picture Placeholder 2"/>
          <p:cNvSpPr>
            <a:spLocks noGrp="1" noChangeAspect="1"/>
          </p:cNvSpPr>
          <p:nvPr>
            <p:ph type="pic" idx="15"/>
          </p:nvPr>
        </p:nvSpPr>
        <p:spPr>
          <a:xfrm>
            <a:off x="8701089" y="3998296"/>
            <a:ext cx="3490912" cy="2857500"/>
          </a:xfrm>
          <a:prstGeom prst="rect">
            <a:avLst/>
          </a:prstGeom>
          <a:solidFill>
            <a:schemeClr val="bg2">
              <a:lumMod val="75000"/>
            </a:schemeClr>
          </a:solidFill>
          <a:ln>
            <a:solidFill>
              <a:schemeClr val="bg1"/>
            </a:solidFill>
          </a:ln>
        </p:spPr>
        <p:txBody>
          <a:bodyPr anchor="t">
            <a:normAutofit/>
          </a:bodyPr>
          <a:lstStyle>
            <a:lvl1pPr marL="0" indent="0" algn="ctr">
              <a:buNone/>
              <a:defRPr sz="1600" b="0" i="0">
                <a:solidFill>
                  <a:schemeClr val="bg1"/>
                </a:solidFill>
                <a:latin typeface="Arial" charset="0"/>
                <a:ea typeface="Arial" charset="0"/>
                <a:cs typeface="Arial" charset="0"/>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a:p>
            <a:r>
              <a:rPr lang="en-US" dirty="0"/>
              <a:t>Drag picture to placeholder or click icon to add</a:t>
            </a:r>
          </a:p>
        </p:txBody>
      </p:sp>
      <p:sp>
        <p:nvSpPr>
          <p:cNvPr id="10" name="Text Placeholder 2"/>
          <p:cNvSpPr>
            <a:spLocks noGrp="1"/>
          </p:cNvSpPr>
          <p:nvPr>
            <p:ph type="body" idx="1" hasCustomPrompt="1"/>
          </p:nvPr>
        </p:nvSpPr>
        <p:spPr>
          <a:xfrm>
            <a:off x="569469" y="2189263"/>
            <a:ext cx="4002532" cy="2768327"/>
          </a:xfrm>
          <a:prstGeom prst="rect">
            <a:avLst/>
          </a:prstGeom>
        </p:spPr>
        <p:txBody>
          <a:bodyPr>
            <a:noAutofit/>
          </a:bodyPr>
          <a:lstStyle>
            <a:lvl1pPr marL="0" indent="0">
              <a:lnSpc>
                <a:spcPts val="2600"/>
              </a:lnSpc>
              <a:buNone/>
              <a:defRPr sz="1800" b="0" i="0" spc="-50" baseline="0">
                <a:solidFill>
                  <a:schemeClr val="tx1"/>
                </a:solidFill>
                <a:latin typeface="Arial" charset="0"/>
                <a:ea typeface="Arial" charset="0"/>
                <a:cs typeface="Arial"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r>
              <a:rPr lang="en-US" dirty="0" err="1"/>
              <a:t>Em</a:t>
            </a:r>
            <a:r>
              <a:rPr lang="en-US" dirty="0"/>
              <a:t> </a:t>
            </a:r>
            <a:r>
              <a:rPr lang="en-US" dirty="0" err="1"/>
              <a:t>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Mauris</a:t>
            </a:r>
            <a:r>
              <a:rPr lang="en-US" dirty="0"/>
              <a:t> </a:t>
            </a:r>
            <a:r>
              <a:rPr lang="en-US" dirty="0" err="1"/>
              <a:t>vehicula</a:t>
            </a:r>
            <a:r>
              <a:rPr lang="en-US" dirty="0"/>
              <a:t> dui in </a:t>
            </a:r>
            <a:r>
              <a:rPr lang="en-US" dirty="0" err="1"/>
              <a:t>neque</a:t>
            </a:r>
            <a:r>
              <a:rPr lang="en-US" dirty="0"/>
              <a:t> </a:t>
            </a:r>
            <a:r>
              <a:rPr lang="en-US" dirty="0" err="1"/>
              <a:t>dignissim</a:t>
            </a:r>
            <a:r>
              <a:rPr lang="en-US" dirty="0"/>
              <a:t>, in </a:t>
            </a:r>
            <a:r>
              <a:rPr lang="en-US" dirty="0" err="1"/>
              <a:t>aliquet</a:t>
            </a:r>
            <a:r>
              <a:rPr lang="en-US" dirty="0"/>
              <a:t> </a:t>
            </a:r>
            <a:r>
              <a:rPr lang="en-US" dirty="0" err="1"/>
              <a:t>nisl</a:t>
            </a:r>
            <a:r>
              <a:rPr lang="en-US" dirty="0"/>
              <a:t> </a:t>
            </a:r>
            <a:r>
              <a:rPr lang="en-US" dirty="0" err="1"/>
              <a:t>varius</a:t>
            </a:r>
            <a:r>
              <a:rPr lang="en-US" dirty="0"/>
              <a:t>. </a:t>
            </a:r>
            <a:r>
              <a:rPr lang="en-US" dirty="0" err="1"/>
              <a:t>Sed</a:t>
            </a:r>
            <a:r>
              <a:rPr lang="en-US" dirty="0"/>
              <a:t> a </a:t>
            </a:r>
            <a:r>
              <a:rPr lang="en-US" dirty="0" err="1"/>
              <a:t>erat</a:t>
            </a:r>
            <a:r>
              <a:rPr lang="en-US" dirty="0"/>
              <a:t> </a:t>
            </a:r>
            <a:r>
              <a:rPr lang="en-US" dirty="0" err="1"/>
              <a:t>ut</a:t>
            </a:r>
            <a:r>
              <a:rPr lang="en-US" dirty="0"/>
              <a:t> magna </a:t>
            </a:r>
            <a:r>
              <a:rPr lang="en-US" dirty="0" err="1"/>
              <a:t>vulputate</a:t>
            </a:r>
            <a:r>
              <a:rPr lang="en-US" dirty="0"/>
              <a:t> </a:t>
            </a:r>
            <a:r>
              <a:rPr lang="en-US" dirty="0" err="1"/>
              <a:t>feugiat</a:t>
            </a:r>
            <a:r>
              <a:rPr lang="en-US" dirty="0"/>
              <a:t>. </a:t>
            </a:r>
            <a:r>
              <a:rPr lang="en-US" dirty="0" err="1"/>
              <a:t>Quisque</a:t>
            </a:r>
            <a:r>
              <a:rPr lang="en-US" dirty="0"/>
              <a:t> </a:t>
            </a:r>
            <a:r>
              <a:rPr lang="en-US" dirty="0" err="1"/>
              <a:t>varius</a:t>
            </a:r>
            <a:r>
              <a:rPr lang="en-US" dirty="0"/>
              <a:t> and libero </a:t>
            </a:r>
            <a:r>
              <a:rPr lang="en-US" dirty="0" err="1"/>
              <a:t>placerat</a:t>
            </a:r>
            <a:r>
              <a:rPr lang="en-US" dirty="0"/>
              <a:t> </a:t>
            </a:r>
            <a:r>
              <a:rPr lang="en-US" dirty="0" err="1"/>
              <a:t>erat</a:t>
            </a:r>
            <a:r>
              <a:rPr lang="en-US" dirty="0"/>
              <a:t> </a:t>
            </a:r>
            <a:r>
              <a:rPr lang="en-US" dirty="0" err="1"/>
              <a:t>lobortis</a:t>
            </a:r>
            <a:r>
              <a:rPr lang="en-US" dirty="0"/>
              <a:t> </a:t>
            </a:r>
            <a:r>
              <a:rPr lang="en-US" dirty="0" err="1"/>
              <a:t>congue</a:t>
            </a:r>
            <a:r>
              <a:rPr lang="en-US" dirty="0"/>
              <a:t>. Integer a </a:t>
            </a:r>
            <a:r>
              <a:rPr lang="en-US" dirty="0" err="1"/>
              <a:t>arcu</a:t>
            </a:r>
            <a:r>
              <a:rPr lang="en-US" dirty="0"/>
              <a:t> </a:t>
            </a:r>
            <a:r>
              <a:rPr lang="en-US" dirty="0" err="1"/>
              <a:t>vel</a:t>
            </a:r>
            <a:r>
              <a:rPr lang="en-US" dirty="0"/>
              <a:t> ante </a:t>
            </a:r>
            <a:r>
              <a:rPr lang="en-US" dirty="0" err="1"/>
              <a:t>bibendum</a:t>
            </a:r>
            <a:r>
              <a:rPr lang="en-US" dirty="0"/>
              <a:t> </a:t>
            </a:r>
            <a:r>
              <a:rPr lang="en-US" dirty="0" err="1"/>
              <a:t>scelerisque</a:t>
            </a:r>
            <a:r>
              <a:rPr lang="en-US" dirty="0"/>
              <a:t>. Class </a:t>
            </a:r>
            <a:r>
              <a:rPr lang="en-US" dirty="0" err="1"/>
              <a:t>aptent</a:t>
            </a:r>
            <a:r>
              <a:rPr lang="en-US" dirty="0"/>
              <a:t> </a:t>
            </a:r>
            <a:r>
              <a:rPr lang="en-US" dirty="0" err="1"/>
              <a:t>taciti</a:t>
            </a:r>
            <a:r>
              <a:rPr lang="en-US" dirty="0"/>
              <a:t> </a:t>
            </a:r>
            <a:r>
              <a:rPr lang="en-US" dirty="0" err="1"/>
              <a:t>sociosqu</a:t>
            </a:r>
            <a:r>
              <a:rPr lang="en-US" dirty="0"/>
              <a:t> ad </a:t>
            </a:r>
            <a:r>
              <a:rPr lang="en-US" dirty="0" err="1"/>
              <a:t>litora</a:t>
            </a:r>
            <a:r>
              <a:rPr lang="en-US" dirty="0"/>
              <a:t> </a:t>
            </a:r>
            <a:r>
              <a:rPr lang="en-US" dirty="0" err="1"/>
              <a:t>torquent</a:t>
            </a:r>
            <a:r>
              <a:rPr lang="en-US" dirty="0"/>
              <a:t>.</a:t>
            </a:r>
          </a:p>
        </p:txBody>
      </p:sp>
    </p:spTree>
    <p:extLst>
      <p:ext uri="{BB962C8B-B14F-4D97-AF65-F5344CB8AC3E}">
        <p14:creationId xmlns:p14="http://schemas.microsoft.com/office/powerpoint/2010/main" val="17872715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ull Width Photo">
    <p:spTree>
      <p:nvGrpSpPr>
        <p:cNvPr id="1" name=""/>
        <p:cNvGrpSpPr/>
        <p:nvPr/>
      </p:nvGrpSpPr>
      <p:grpSpPr>
        <a:xfrm>
          <a:off x="0" y="0"/>
          <a:ext cx="0" cy="0"/>
          <a:chOff x="0" y="0"/>
          <a:chExt cx="0" cy="0"/>
        </a:xfrm>
      </p:grpSpPr>
      <p:sp>
        <p:nvSpPr>
          <p:cNvPr id="15" name="Picture Placeholder 2"/>
          <p:cNvSpPr>
            <a:spLocks noGrp="1" noChangeAspect="1"/>
          </p:cNvSpPr>
          <p:nvPr>
            <p:ph type="pic" idx="13"/>
          </p:nvPr>
        </p:nvSpPr>
        <p:spPr>
          <a:xfrm>
            <a:off x="0" y="927100"/>
            <a:ext cx="12192000" cy="5930900"/>
          </a:xfrm>
          <a:prstGeom prst="rect">
            <a:avLst/>
          </a:prstGeom>
          <a:solidFill>
            <a:schemeClr val="bg2">
              <a:lumMod val="75000"/>
            </a:schemeClr>
          </a:solidFill>
          <a:ln>
            <a:noFill/>
          </a:ln>
        </p:spPr>
        <p:txBody>
          <a:bodyPr anchor="t">
            <a:normAutofit/>
          </a:bodyPr>
          <a:lstStyle>
            <a:lvl1pPr marL="0" indent="0" algn="ctr">
              <a:buNone/>
              <a:defRPr sz="1600" b="0" i="0">
                <a:solidFill>
                  <a:schemeClr val="bg1"/>
                </a:solidFill>
                <a:latin typeface="Arial" charset="0"/>
                <a:ea typeface="Arial" charset="0"/>
                <a:cs typeface="Arial" charset="0"/>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a:p>
            <a:r>
              <a:rPr lang="en-US" dirty="0"/>
              <a:t>Drag picture to placeholder or click icon to add</a:t>
            </a:r>
          </a:p>
        </p:txBody>
      </p:sp>
    </p:spTree>
    <p:extLst>
      <p:ext uri="{BB962C8B-B14F-4D97-AF65-F5344CB8AC3E}">
        <p14:creationId xmlns:p14="http://schemas.microsoft.com/office/powerpoint/2010/main" val="784519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268638" y="0"/>
            <a:ext cx="1169605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6" algn="ctr"/>
            <a:r>
              <a:rPr lang="en-US" sz="2400" dirty="0">
                <a:latin typeface="Arial" charset="0"/>
              </a:rPr>
              <a:t>‘-</a:t>
            </a:r>
          </a:p>
        </p:txBody>
      </p:sp>
      <p:sp>
        <p:nvSpPr>
          <p:cNvPr id="8" name="Title 1"/>
          <p:cNvSpPr txBox="1">
            <a:spLocks/>
          </p:cNvSpPr>
          <p:nvPr userDrawn="1"/>
        </p:nvSpPr>
        <p:spPr>
          <a:xfrm>
            <a:off x="2045778" y="1023929"/>
            <a:ext cx="8557756" cy="1402691"/>
          </a:xfrm>
          <a:prstGeom prst="rect">
            <a:avLst/>
          </a:prstGeom>
        </p:spPr>
        <p:txBody>
          <a:bodyPr anchor="t" anchorCtr="0">
            <a:normAutofit/>
          </a:bodyPr>
          <a:lstStyle>
            <a:lvl1pPr algn="l" defTabSz="685800" rtl="0" eaLnBrk="1" latinLnBrk="0" hangingPunct="1">
              <a:lnSpc>
                <a:spcPct val="80000"/>
              </a:lnSpc>
              <a:spcBef>
                <a:spcPct val="0"/>
              </a:spcBef>
              <a:buNone/>
              <a:defRPr sz="3600" b="1" i="0" kern="1200" baseline="0">
                <a:solidFill>
                  <a:schemeClr val="tx1"/>
                </a:solidFill>
                <a:latin typeface="Effra Trial Heavy" charset="0"/>
                <a:ea typeface="Effra Trial Heavy" charset="0"/>
                <a:cs typeface="Effra Trial Heavy" charset="0"/>
              </a:defRPr>
            </a:lvl1pPr>
          </a:lstStyle>
          <a:p>
            <a:endParaRPr lang="en-US" sz="4800" dirty="0">
              <a:latin typeface="Georgia" charset="0"/>
              <a:ea typeface="Georgia" charset="0"/>
              <a:cs typeface="Georgia" charset="0"/>
            </a:endParaRPr>
          </a:p>
        </p:txBody>
      </p:sp>
      <p:sp>
        <p:nvSpPr>
          <p:cNvPr id="9" name="Text Placeholder 2"/>
          <p:cNvSpPr txBox="1">
            <a:spLocks/>
          </p:cNvSpPr>
          <p:nvPr userDrawn="1"/>
        </p:nvSpPr>
        <p:spPr>
          <a:xfrm>
            <a:off x="2045778" y="2555888"/>
            <a:ext cx="8557756" cy="3078205"/>
          </a:xfrm>
          <a:prstGeom prst="rect">
            <a:avLst/>
          </a:prstGeom>
        </p:spPr>
        <p:txBody>
          <a:bodyPr>
            <a:noAutofit/>
          </a:bodyPr>
          <a:lstStyle>
            <a:lvl1pPr marL="0" indent="0" algn="l" defTabSz="685800" rtl="0" eaLnBrk="1" latinLnBrk="0" hangingPunct="1">
              <a:lnSpc>
                <a:spcPct val="100000"/>
              </a:lnSpc>
              <a:spcBef>
                <a:spcPts val="750"/>
              </a:spcBef>
              <a:buFont typeface="Arial" panose="020B0604020202020204" pitchFamily="34" charset="0"/>
              <a:buNone/>
              <a:defRPr sz="1200" b="0" i="0" kern="1200">
                <a:solidFill>
                  <a:srgbClr val="828383"/>
                </a:solidFill>
                <a:latin typeface="Museo Slab 100" charset="0"/>
                <a:ea typeface="Museo Slab 100" charset="0"/>
                <a:cs typeface="Museo Slab 100" charset="0"/>
              </a:defRPr>
            </a:lvl1pPr>
            <a:lvl2pPr marL="342900" indent="0" algn="l" defTabSz="685800" rtl="0" eaLnBrk="1" latinLnBrk="0" hangingPunct="1">
              <a:lnSpc>
                <a:spcPct val="90000"/>
              </a:lnSpc>
              <a:spcBef>
                <a:spcPts val="375"/>
              </a:spcBef>
              <a:buFont typeface="Arial" panose="020B0604020202020204" pitchFamily="34" charset="0"/>
              <a:buNone/>
              <a:defRPr sz="1500" kern="1200">
                <a:solidFill>
                  <a:schemeClr val="tx1">
                    <a:tint val="75000"/>
                  </a:schemeClr>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350" kern="1200">
                <a:solidFill>
                  <a:schemeClr val="tx1">
                    <a:tint val="75000"/>
                  </a:schemeClr>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9pPr>
          </a:lstStyle>
          <a:p>
            <a:endParaRPr lang="en-US" sz="1600" dirty="0">
              <a:latin typeface="Arial" charset="0"/>
              <a:ea typeface="Arial" charset="0"/>
              <a:cs typeface="Arial" charset="0"/>
            </a:endParaRPr>
          </a:p>
        </p:txBody>
      </p:sp>
      <p:pic>
        <p:nvPicPr>
          <p:cNvPr id="14" name="Picture 13"/>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1" y="0"/>
            <a:ext cx="12188951" cy="6857999"/>
          </a:xfrm>
          <a:prstGeom prst="rect">
            <a:avLst/>
          </a:prstGeom>
        </p:spPr>
      </p:pic>
      <p:sp>
        <p:nvSpPr>
          <p:cNvPr id="12" name="Text Placeholder 11"/>
          <p:cNvSpPr>
            <a:spLocks noGrp="1"/>
          </p:cNvSpPr>
          <p:nvPr>
            <p:ph type="body" idx="1"/>
          </p:nvPr>
        </p:nvSpPr>
        <p:spPr>
          <a:xfrm>
            <a:off x="566928" y="2320111"/>
            <a:ext cx="10515600" cy="381338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p:txBody>
      </p:sp>
      <p:sp>
        <p:nvSpPr>
          <p:cNvPr id="13" name="Title Placeholder 12"/>
          <p:cNvSpPr>
            <a:spLocks noGrp="1"/>
          </p:cNvSpPr>
          <p:nvPr>
            <p:ph type="title"/>
          </p:nvPr>
        </p:nvSpPr>
        <p:spPr>
          <a:xfrm>
            <a:off x="566928" y="1316736"/>
            <a:ext cx="10515600" cy="868430"/>
          </a:xfrm>
          <a:prstGeom prst="rect">
            <a:avLst/>
          </a:prstGeom>
        </p:spPr>
        <p:txBody>
          <a:bodyPr vert="horz" lIns="91440" tIns="45720" rIns="91440" bIns="45720" rtlCol="0" anchor="b">
            <a:normAutofit/>
          </a:bodyPr>
          <a:lstStyle/>
          <a:p>
            <a:r>
              <a:rPr lang="en-US" dirty="0"/>
              <a:t>Click to edit Master title style</a:t>
            </a:r>
          </a:p>
        </p:txBody>
      </p:sp>
      <p:sp>
        <p:nvSpPr>
          <p:cNvPr id="11" name="Slide Number Placeholder 6"/>
          <p:cNvSpPr txBox="1">
            <a:spLocks/>
          </p:cNvSpPr>
          <p:nvPr userDrawn="1"/>
        </p:nvSpPr>
        <p:spPr>
          <a:xfrm>
            <a:off x="11045952" y="6221885"/>
            <a:ext cx="725424" cy="534516"/>
          </a:xfrm>
          <a:prstGeom prst="rect">
            <a:avLst/>
          </a:prstGeom>
        </p:spPr>
        <p:txBody>
          <a:bodyPr vert="horz" lIns="121920" tIns="60960" rIns="121920" bIns="60960" rtlCol="0" anchor="ctr"/>
          <a:lstStyle>
            <a:defPPr>
              <a:defRPr lang="en-US"/>
            </a:defPPr>
            <a:lvl1pPr marL="0" algn="r" defTabSz="685800" rtl="0" eaLnBrk="1" latinLnBrk="0" hangingPunct="1">
              <a:defRPr sz="1000" b="1" i="0" kern="1200">
                <a:solidFill>
                  <a:srgbClr val="828383"/>
                </a:solidFill>
                <a:latin typeface="Museo Slab 900" charset="0"/>
                <a:ea typeface="Museo Slab 900" charset="0"/>
                <a:cs typeface="Museo Slab 900"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2915D2C3-7EB9-F849-9C19-1CC92E2870ED}" type="slidenum">
              <a:rPr lang="en-US" sz="1600" b="1" smtClean="0">
                <a:solidFill>
                  <a:schemeClr val="tx1"/>
                </a:solidFill>
                <a:latin typeface="Arial" charset="0"/>
                <a:ea typeface="Arial" charset="0"/>
                <a:cs typeface="Arial" charset="0"/>
              </a:rPr>
              <a:pPr/>
              <a:t>‹#›</a:t>
            </a:fld>
            <a:endParaRPr lang="en-US" sz="1600" b="1" dirty="0">
              <a:solidFill>
                <a:schemeClr val="tx1"/>
              </a:solidFill>
              <a:latin typeface="Arial" charset="0"/>
              <a:ea typeface="Arial" charset="0"/>
              <a:cs typeface="Arial" charset="0"/>
            </a:endParaRPr>
          </a:p>
        </p:txBody>
      </p:sp>
      <p:pic>
        <p:nvPicPr>
          <p:cNvPr id="3" name="Picture 2"/>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267347" y="1792"/>
            <a:ext cx="6572363" cy="938909"/>
          </a:xfrm>
          <a:prstGeom prst="rect">
            <a:avLst/>
          </a:prstGeom>
        </p:spPr>
      </p:pic>
    </p:spTree>
    <p:extLst>
      <p:ext uri="{BB962C8B-B14F-4D97-AF65-F5344CB8AC3E}">
        <p14:creationId xmlns:p14="http://schemas.microsoft.com/office/powerpoint/2010/main" val="538035647"/>
      </p:ext>
    </p:extLst>
  </p:cSld>
  <p:clrMap bg1="lt1" tx1="dk1" bg2="lt2" tx2="dk2" accent1="accent1" accent2="accent2" accent3="accent3" accent4="accent4" accent5="accent5" accent6="accent6" hlink="hlink" folHlink="folHlink"/>
  <p:sldLayoutIdLst>
    <p:sldLayoutId id="2147483896" r:id="rId1"/>
    <p:sldLayoutId id="2147483894" r:id="rId2"/>
    <p:sldLayoutId id="2147483895" r:id="rId3"/>
    <p:sldLayoutId id="2147483897" r:id="rId4"/>
    <p:sldLayoutId id="2147483907" r:id="rId5"/>
    <p:sldLayoutId id="2147483898" r:id="rId6"/>
    <p:sldLayoutId id="2147483900" r:id="rId7"/>
    <p:sldLayoutId id="2147483906" r:id="rId8"/>
    <p:sldLayoutId id="2147483902" r:id="rId9"/>
  </p:sldLayoutIdLst>
  <p:hf hdr="0" dt="0"/>
  <p:txStyles>
    <p:titleStyle>
      <a:lvl1pPr algn="l" defTabSz="914400" rtl="0" eaLnBrk="1" latinLnBrk="0" hangingPunct="1">
        <a:lnSpc>
          <a:spcPct val="90000"/>
        </a:lnSpc>
        <a:spcBef>
          <a:spcPct val="0"/>
        </a:spcBef>
        <a:buNone/>
        <a:defRPr sz="3600" kern="1200">
          <a:solidFill>
            <a:schemeClr val="tx2"/>
          </a:solidFill>
          <a:latin typeface="Georgia" charset="0"/>
          <a:ea typeface="Georgia" charset="0"/>
          <a:cs typeface="Georgia" charset="0"/>
        </a:defRPr>
      </a:lvl1pPr>
    </p:titleStyle>
    <p:bodyStyle>
      <a:lvl1pPr marL="228600" indent="-228600" algn="l" defTabSz="914400" rtl="0" eaLnBrk="1" latinLnBrk="0" hangingPunct="1">
        <a:lnSpc>
          <a:spcPct val="90000"/>
        </a:lnSpc>
        <a:spcBef>
          <a:spcPts val="1000"/>
        </a:spcBef>
        <a:buClr>
          <a:srgbClr val="005BBB"/>
        </a:buClr>
        <a:buFont typeface="Arial" panose="020B0604020202020204" pitchFamily="34" charset="0"/>
        <a:buChar char="•"/>
        <a:defRPr sz="2000" kern="1200" baseline="0">
          <a:solidFill>
            <a:schemeClr val="tx1"/>
          </a:solidFill>
          <a:latin typeface="Arial" charset="0"/>
          <a:ea typeface="Arial" charset="0"/>
          <a:cs typeface="Arial" charset="0"/>
        </a:defRPr>
      </a:lvl1pPr>
      <a:lvl2pPr marL="685800" indent="-228600" algn="l" defTabSz="914400" rtl="0" eaLnBrk="1" latinLnBrk="0" hangingPunct="1">
        <a:lnSpc>
          <a:spcPct val="90000"/>
        </a:lnSpc>
        <a:spcBef>
          <a:spcPts val="500"/>
        </a:spcBef>
        <a:buClr>
          <a:srgbClr val="005BBB"/>
        </a:buClr>
        <a:buFont typeface="Arial" panose="020B0604020202020204" pitchFamily="34" charset="0"/>
        <a:buChar char="•"/>
        <a:defRPr sz="2000" kern="1200" baseline="0">
          <a:solidFill>
            <a:schemeClr val="tx1"/>
          </a:solidFill>
          <a:latin typeface="Arial" charset="0"/>
          <a:ea typeface="Arial" charset="0"/>
          <a:cs typeface="Arial" charset="0"/>
        </a:defRPr>
      </a:lvl2pPr>
      <a:lvl3pPr marL="1143000" indent="-228600" algn="l" defTabSz="914400" rtl="0" eaLnBrk="1" latinLnBrk="0" hangingPunct="1">
        <a:lnSpc>
          <a:spcPct val="90000"/>
        </a:lnSpc>
        <a:spcBef>
          <a:spcPts val="500"/>
        </a:spcBef>
        <a:buClr>
          <a:srgbClr val="005BBB"/>
        </a:buClr>
        <a:buFont typeface="LucidaGrande" charset="0"/>
        <a:buChar char="-"/>
        <a:defRPr sz="1800" kern="1200" baseline="0">
          <a:solidFill>
            <a:schemeClr val="tx1"/>
          </a:solidFill>
          <a:latin typeface="Arial" charset="0"/>
          <a:ea typeface="Arial" charset="0"/>
          <a:cs typeface="Arial" charset="0"/>
        </a:defRPr>
      </a:lvl3pPr>
      <a:lvl4pPr marL="1600200" indent="-228600" algn="l" defTabSz="914400" rtl="0" eaLnBrk="1" latinLnBrk="0" hangingPunct="1">
        <a:lnSpc>
          <a:spcPct val="90000"/>
        </a:lnSpc>
        <a:spcBef>
          <a:spcPts val="500"/>
        </a:spcBef>
        <a:buClr>
          <a:srgbClr val="005BBB"/>
        </a:buClr>
        <a:buFont typeface="Arial" panose="020B0604020202020204" pitchFamily="34" charset="0"/>
        <a:buChar char="•"/>
        <a:defRPr sz="1800" kern="1200">
          <a:solidFill>
            <a:schemeClr val="tx1"/>
          </a:solidFill>
          <a:latin typeface="Arial" charset="0"/>
          <a:ea typeface="Arial" charset="0"/>
          <a:cs typeface="Arial" charset="0"/>
        </a:defRPr>
      </a:lvl4pPr>
      <a:lvl5pPr marL="2057400" indent="-228600" algn="l" defTabSz="914400" rtl="0" eaLnBrk="1" latinLnBrk="0" hangingPunct="1">
        <a:lnSpc>
          <a:spcPct val="90000"/>
        </a:lnSpc>
        <a:spcBef>
          <a:spcPts val="500"/>
        </a:spcBef>
        <a:buClr>
          <a:srgbClr val="005BBB"/>
        </a:buClr>
        <a:buFont typeface="Arial" panose="020B0604020202020204" pitchFamily="34" charset="0"/>
        <a:buChar char="•"/>
        <a:defRPr sz="1800" kern="1200">
          <a:solidFill>
            <a:schemeClr val="tx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880">
          <p15:clr>
            <a:srgbClr val="F26B43"/>
          </p15:clr>
        </p15:guide>
        <p15:guide id="2" pos="416">
          <p15:clr>
            <a:srgbClr val="F26B43"/>
          </p15:clr>
        </p15:guide>
        <p15:guide id="3" orient="horz" pos="4016">
          <p15:clr>
            <a:srgbClr val="F26B43"/>
          </p15:clr>
        </p15:guide>
        <p15:guide id="4" pos="7392">
          <p15:clr>
            <a:srgbClr val="F26B43"/>
          </p15:clr>
        </p15:guide>
        <p15:guide id="5" pos="288">
          <p15:clr>
            <a:srgbClr val="F26B43"/>
          </p15:clr>
        </p15:guide>
        <p15:guide id="6" pos="4464">
          <p15:clr>
            <a:srgbClr val="F26B43"/>
          </p15:clr>
        </p15:guide>
        <p15:guide id="7" pos="4704">
          <p15:clr>
            <a:srgbClr val="F26B43"/>
          </p15:clr>
        </p15:guide>
        <p15:guide id="8" pos="4512">
          <p15:clr>
            <a:srgbClr val="F26B43"/>
          </p15:clr>
        </p15:guide>
        <p15:guide id="9" orient="horz" pos="1848">
          <p15:clr>
            <a:srgbClr val="F26B43"/>
          </p15:clr>
        </p15:guide>
        <p15:guide id="10" orient="horz" pos="1896">
          <p15:clr>
            <a:srgbClr val="F26B43"/>
          </p15:clr>
        </p15:guide>
        <p15:guide id="11" orient="horz" pos="2880">
          <p15:clr>
            <a:srgbClr val="F26B43"/>
          </p15:clr>
        </p15:guide>
        <p15:guide id="12" orient="horz" pos="283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0.png"/><Relationship Id="rId7" Type="http://schemas.openxmlformats.org/officeDocument/2006/relationships/image" Target="../media/image13.jp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6.png"/><Relationship Id="rId4" Type="http://schemas.openxmlformats.org/officeDocument/2006/relationships/image" Target="../media/image13.jpg"/></Relationships>
</file>

<file path=ppt/slides/_rels/slide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5.png"/><Relationship Id="rId7"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9.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15.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15.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15.pn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chart" Target="../charts/chart2.xml"/><Relationship Id="rId5" Type="http://schemas.openxmlformats.org/officeDocument/2006/relationships/chart" Target="../charts/chart1.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chart" Target="../charts/chart5.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16.png"/><Relationship Id="rId5" Type="http://schemas.openxmlformats.org/officeDocument/2006/relationships/image" Target="../media/image8.png"/><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8" Type="http://schemas.openxmlformats.org/officeDocument/2006/relationships/image" Target="../media/image20.jpg"/><Relationship Id="rId13" Type="http://schemas.openxmlformats.org/officeDocument/2006/relationships/image" Target="../media/image25.jpg"/><Relationship Id="rId3" Type="http://schemas.openxmlformats.org/officeDocument/2006/relationships/image" Target="../media/image5.png"/><Relationship Id="rId7" Type="http://schemas.openxmlformats.org/officeDocument/2006/relationships/image" Target="../media/image19.png"/><Relationship Id="rId12" Type="http://schemas.openxmlformats.org/officeDocument/2006/relationships/image" Target="../media/image24.jpg"/><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image" Target="../media/image18.png"/><Relationship Id="rId11" Type="http://schemas.openxmlformats.org/officeDocument/2006/relationships/image" Target="../media/image23.jpeg"/><Relationship Id="rId5" Type="http://schemas.openxmlformats.org/officeDocument/2006/relationships/image" Target="../media/image17.png"/><Relationship Id="rId15" Type="http://schemas.openxmlformats.org/officeDocument/2006/relationships/hyperlink" Target="mailto:t.fuchs@amsterdamumc.nl" TargetMode="External"/><Relationship Id="rId10" Type="http://schemas.openxmlformats.org/officeDocument/2006/relationships/image" Target="../media/image22.jpeg"/><Relationship Id="rId4" Type="http://schemas.openxmlformats.org/officeDocument/2006/relationships/image" Target="../media/image6.png"/><Relationship Id="rId9" Type="http://schemas.openxmlformats.org/officeDocument/2006/relationships/image" Target="../media/image21.jpeg"/><Relationship Id="rId14" Type="http://schemas.openxmlformats.org/officeDocument/2006/relationships/image" Target="../media/image2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658368" y="4162458"/>
            <a:ext cx="6638544" cy="1093031"/>
          </a:xfrm>
        </p:spPr>
        <p:txBody>
          <a:bodyPr>
            <a:normAutofit/>
          </a:bodyPr>
          <a:lstStyle/>
          <a:p>
            <a:r>
              <a:rPr lang="en-US" sz="2000" dirty="0"/>
              <a:t>TA Fuchs, R </a:t>
            </a:r>
            <a:r>
              <a:rPr lang="en-US" sz="2000" dirty="0" err="1"/>
              <a:t>Zivadinov</a:t>
            </a:r>
            <a:r>
              <a:rPr lang="en-US" sz="2000" dirty="0"/>
              <a:t>, MG Dwyer, MM </a:t>
            </a:r>
            <a:r>
              <a:rPr lang="en-US" sz="2000" dirty="0" err="1"/>
              <a:t>Schoonheim</a:t>
            </a:r>
            <a:r>
              <a:rPr lang="en-US" sz="2000" dirty="0"/>
              <a:t>, EMM </a:t>
            </a:r>
            <a:r>
              <a:rPr lang="en-US" sz="2000" dirty="0" err="1"/>
              <a:t>Strijbis</a:t>
            </a:r>
            <a:r>
              <a:rPr lang="en-US" sz="2000" dirty="0"/>
              <a:t>, B Weinstock-Guttman, RHB Benedict</a:t>
            </a:r>
          </a:p>
        </p:txBody>
      </p:sp>
      <p:sp>
        <p:nvSpPr>
          <p:cNvPr id="3" name="Title 2"/>
          <p:cNvSpPr>
            <a:spLocks noGrp="1"/>
          </p:cNvSpPr>
          <p:nvPr>
            <p:ph type="ctrTitle"/>
          </p:nvPr>
        </p:nvSpPr>
        <p:spPr>
          <a:xfrm>
            <a:off x="658368" y="1490472"/>
            <a:ext cx="6786141" cy="2386584"/>
          </a:xfrm>
        </p:spPr>
        <p:txBody>
          <a:bodyPr>
            <a:noAutofit/>
          </a:bodyPr>
          <a:lstStyle/>
          <a:p>
            <a:pPr>
              <a:lnSpc>
                <a:spcPct val="100000"/>
              </a:lnSpc>
            </a:pPr>
            <a:r>
              <a:rPr lang="en-US" sz="2800" dirty="0"/>
              <a:t>Cognitive Progression Independent of Relapse activity in multiple sclerosis</a:t>
            </a:r>
          </a:p>
        </p:txBody>
      </p:sp>
      <p:pic>
        <p:nvPicPr>
          <p:cNvPr id="5" name="Picture 4">
            <a:extLst>
              <a:ext uri="{FF2B5EF4-FFF2-40B4-BE49-F238E27FC236}">
                <a16:creationId xmlns:a16="http://schemas.microsoft.com/office/drawing/2014/main" id="{C2EA6ED2-5A23-4CD9-B33C-FB2E4FAF30F1}"/>
              </a:ext>
            </a:extLst>
          </p:cNvPr>
          <p:cNvPicPr>
            <a:picLocks noChangeAspect="1"/>
          </p:cNvPicPr>
          <p:nvPr/>
        </p:nvPicPr>
        <p:blipFill>
          <a:blip r:embed="rId2"/>
          <a:stretch>
            <a:fillRect/>
          </a:stretch>
        </p:blipFill>
        <p:spPr>
          <a:xfrm>
            <a:off x="497050" y="665526"/>
            <a:ext cx="3308332" cy="1147193"/>
          </a:xfrm>
          <a:prstGeom prst="rect">
            <a:avLst/>
          </a:prstGeom>
        </p:spPr>
      </p:pic>
      <p:pic>
        <p:nvPicPr>
          <p:cNvPr id="6" name="Picture 5">
            <a:extLst>
              <a:ext uri="{FF2B5EF4-FFF2-40B4-BE49-F238E27FC236}">
                <a16:creationId xmlns:a16="http://schemas.microsoft.com/office/drawing/2014/main" id="{335C331E-56E0-4F40-98DA-3BFFDF534EBA}"/>
              </a:ext>
            </a:extLst>
          </p:cNvPr>
          <p:cNvPicPr>
            <a:picLocks noChangeAspect="1"/>
          </p:cNvPicPr>
          <p:nvPr/>
        </p:nvPicPr>
        <p:blipFill>
          <a:blip r:embed="rId3"/>
          <a:stretch>
            <a:fillRect/>
          </a:stretch>
        </p:blipFill>
        <p:spPr>
          <a:xfrm>
            <a:off x="4276437" y="738451"/>
            <a:ext cx="4424217" cy="1053687"/>
          </a:xfrm>
          <a:prstGeom prst="rect">
            <a:avLst/>
          </a:prstGeom>
        </p:spPr>
      </p:pic>
    </p:spTree>
    <p:extLst>
      <p:ext uri="{BB962C8B-B14F-4D97-AF65-F5344CB8AC3E}">
        <p14:creationId xmlns:p14="http://schemas.microsoft.com/office/powerpoint/2010/main" val="14618222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714CE43-B0F2-4E1F-A437-12047D5B2BB9}"/>
              </a:ext>
            </a:extLst>
          </p:cNvPr>
          <p:cNvSpPr/>
          <p:nvPr/>
        </p:nvSpPr>
        <p:spPr>
          <a:xfrm>
            <a:off x="0" y="1016000"/>
            <a:ext cx="12192000" cy="584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p:cNvSpPr>
            <a:spLocks noGrp="1"/>
          </p:cNvSpPr>
          <p:nvPr>
            <p:ph type="body" idx="1"/>
          </p:nvPr>
        </p:nvSpPr>
        <p:spPr>
          <a:xfrm>
            <a:off x="569468" y="2064828"/>
            <a:ext cx="11461150" cy="4507101"/>
          </a:xfrm>
        </p:spPr>
        <p:txBody>
          <a:bodyPr/>
          <a:lstStyle/>
          <a:p>
            <a:pPr>
              <a:lnSpc>
                <a:spcPct val="100000"/>
              </a:lnSpc>
              <a:spcBef>
                <a:spcPts val="0"/>
              </a:spcBef>
            </a:pPr>
            <a:r>
              <a:rPr lang="en-US" sz="1500" dirty="0"/>
              <a:t>TA Fuchs received research support from the European Committee for Treatment and Research in Multiple Sclerosis, serves on the editorial board of Frontiers in Neurology, and received consulting fees for Click Therapeutics.</a:t>
            </a:r>
          </a:p>
          <a:p>
            <a:pPr>
              <a:lnSpc>
                <a:spcPct val="100000"/>
              </a:lnSpc>
              <a:spcBef>
                <a:spcPts val="0"/>
              </a:spcBef>
            </a:pPr>
            <a:r>
              <a:rPr lang="en-US" sz="1500" dirty="0"/>
              <a:t>R </a:t>
            </a:r>
            <a:r>
              <a:rPr lang="en-US" sz="1500" dirty="0" err="1"/>
              <a:t>Zivadinov</a:t>
            </a:r>
            <a:r>
              <a:rPr lang="en-US" sz="1500" dirty="0"/>
              <a:t> received personal compensation from Bristol Myers Squibb, EMD Serono, Sanofi, </a:t>
            </a:r>
            <a:r>
              <a:rPr lang="en-US" sz="1500" dirty="0" err="1"/>
              <a:t>Protembis</a:t>
            </a:r>
            <a:r>
              <a:rPr lang="en-US" sz="1500" dirty="0"/>
              <a:t>, Janssen, 415 Capital, and Novartis for  speaking and  consultant  fees.  He  received  financial  support for  research  activities  from  Sanofi,  Novartis,  Bristol Myers Squibb, Octave, </a:t>
            </a:r>
            <a:r>
              <a:rPr lang="en-US" sz="1500" dirty="0" err="1"/>
              <a:t>Mapi</a:t>
            </a:r>
            <a:r>
              <a:rPr lang="en-US" sz="1500" dirty="0"/>
              <a:t> Pharma, </a:t>
            </a:r>
            <a:r>
              <a:rPr lang="en-US" sz="1500" dirty="0" err="1"/>
              <a:t>CorEvitas</a:t>
            </a:r>
            <a:r>
              <a:rPr lang="en-US" sz="1500" dirty="0"/>
              <a:t>, </a:t>
            </a:r>
            <a:r>
              <a:rPr lang="en-US" sz="1500" dirty="0" err="1"/>
              <a:t>Protembis</a:t>
            </a:r>
            <a:r>
              <a:rPr lang="en-US" sz="1500" dirty="0"/>
              <a:t> and V-WAVE Medical.</a:t>
            </a:r>
          </a:p>
          <a:p>
            <a:pPr>
              <a:lnSpc>
                <a:spcPct val="100000"/>
              </a:lnSpc>
              <a:spcBef>
                <a:spcPts val="0"/>
              </a:spcBef>
            </a:pPr>
            <a:r>
              <a:rPr lang="en-US" sz="1500" dirty="0"/>
              <a:t>MG Dwyer received grant support from Novartis, Bristol Myers Squibb, </a:t>
            </a:r>
            <a:r>
              <a:rPr lang="en-US" sz="1500" dirty="0" err="1"/>
              <a:t>Mapi</a:t>
            </a:r>
            <a:r>
              <a:rPr lang="en-US" sz="1500" dirty="0"/>
              <a:t> Pharma, Merck Serono, Keystone Heart Ltd., </a:t>
            </a:r>
            <a:r>
              <a:rPr lang="en-US" sz="1500" dirty="0" err="1"/>
              <a:t>Protembis</a:t>
            </a:r>
            <a:r>
              <a:rPr lang="en-US" sz="1500" dirty="0"/>
              <a:t> GmbH, and V-Wave Ltd., and consulting fees Bristol Myers Squibb, Merck Serono, and Keystone Heart Ltd.</a:t>
            </a:r>
          </a:p>
          <a:p>
            <a:pPr>
              <a:lnSpc>
                <a:spcPct val="100000"/>
              </a:lnSpc>
              <a:spcBef>
                <a:spcPts val="0"/>
              </a:spcBef>
            </a:pPr>
            <a:r>
              <a:rPr lang="en-US" sz="1500" dirty="0"/>
              <a:t>MM </a:t>
            </a:r>
            <a:r>
              <a:rPr lang="en-US" sz="1500" dirty="0" err="1"/>
              <a:t>Schoonheim</a:t>
            </a:r>
            <a:r>
              <a:rPr lang="en-US" sz="1500" dirty="0"/>
              <a:t> serves on the editorial board of Neurology and Frontiers in Neurology, receives research support from the Dutch MS Research Foundation, </a:t>
            </a:r>
            <a:r>
              <a:rPr lang="en-US" sz="1500" dirty="0" err="1"/>
              <a:t>Eurostars</a:t>
            </a:r>
            <a:r>
              <a:rPr lang="en-US" sz="1500" dirty="0"/>
              <a:t>-EUREKA, ARSEP, Amsterdam Neuroscience, MAGNIMS and </a:t>
            </a:r>
            <a:r>
              <a:rPr lang="en-US" sz="1500" dirty="0" err="1"/>
              <a:t>ZonMW</a:t>
            </a:r>
            <a:r>
              <a:rPr lang="en-US" sz="1500" dirty="0"/>
              <a:t> (</a:t>
            </a:r>
            <a:r>
              <a:rPr lang="en-US" sz="1500" dirty="0" err="1"/>
              <a:t>Vidi</a:t>
            </a:r>
            <a:r>
              <a:rPr lang="en-US" sz="1500" dirty="0"/>
              <a:t> grant, project number 09150172010056) and has served as a consultant for or received research support from </a:t>
            </a:r>
            <a:r>
              <a:rPr lang="en-US" sz="1500" dirty="0" err="1"/>
              <a:t>Atara</a:t>
            </a:r>
            <a:r>
              <a:rPr lang="en-US" sz="1500" dirty="0"/>
              <a:t> Biotherapeutics, Biogen, Celgene/Bristol Meyers Squibb, EIP, Sanofi, </a:t>
            </a:r>
            <a:r>
              <a:rPr lang="en-US" sz="1500" dirty="0" err="1"/>
              <a:t>MedDay</a:t>
            </a:r>
            <a:r>
              <a:rPr lang="en-US" sz="1500" dirty="0"/>
              <a:t> and Merck.</a:t>
            </a:r>
          </a:p>
          <a:p>
            <a:pPr>
              <a:lnSpc>
                <a:spcPct val="100000"/>
              </a:lnSpc>
              <a:spcBef>
                <a:spcPts val="0"/>
              </a:spcBef>
            </a:pPr>
            <a:r>
              <a:rPr lang="en-US" sz="1500" dirty="0"/>
              <a:t>EMM </a:t>
            </a:r>
            <a:r>
              <a:rPr lang="en-US" sz="1500" dirty="0" err="1"/>
              <a:t>Strijbis</a:t>
            </a:r>
            <a:r>
              <a:rPr lang="en-US" sz="1500" dirty="0"/>
              <a:t> has nothing to disclose</a:t>
            </a:r>
          </a:p>
          <a:p>
            <a:pPr>
              <a:lnSpc>
                <a:spcPct val="100000"/>
              </a:lnSpc>
              <a:spcBef>
                <a:spcPts val="0"/>
              </a:spcBef>
            </a:pPr>
            <a:r>
              <a:rPr lang="en-US" sz="1500" dirty="0"/>
              <a:t>B Weinstock-Guttman received honoraria as a speaker and/or as a consultant for Biogen Idec, Teva Pharmaceuticals, EMD Serono, Genzyme, Sanofi, Genentech, Novartis, Celgene/BMS, Janssen, </a:t>
            </a:r>
            <a:r>
              <a:rPr lang="en-US" sz="1500" dirty="0" err="1"/>
              <a:t>Labcorp</a:t>
            </a:r>
            <a:r>
              <a:rPr lang="en-US" sz="1500" dirty="0"/>
              <a:t>, TG therapeutics, and Horizon. Dr Weinstock-Guttman received research funds from Biogen Idec, EMD Serono, Genzyme, Genentech, Sanofi, Novartis.</a:t>
            </a:r>
          </a:p>
          <a:p>
            <a:pPr>
              <a:lnSpc>
                <a:spcPct val="100000"/>
              </a:lnSpc>
              <a:spcBef>
                <a:spcPts val="0"/>
              </a:spcBef>
            </a:pPr>
            <a:r>
              <a:rPr lang="en-US" sz="1500" dirty="0"/>
              <a:t>RHB Benedict: Received consultation or speaking fees from Bristol Myer Squibb, Biogen, Merck, EMD Serono, Roche, </a:t>
            </a:r>
            <a:r>
              <a:rPr lang="en-US" sz="1500" dirty="0" err="1"/>
              <a:t>Verasci</a:t>
            </a:r>
            <a:r>
              <a:rPr lang="en-US" sz="1500" dirty="0"/>
              <a:t>, Immune Therapeutics, Novartis, and Sanofi-Genzyme. He has received research support from Biogen, Bristol Meyers Squibb, Genzyme, Genentech, Novartis, National Institutes of Health, National Multiple Sclerosis Society, </a:t>
            </a:r>
            <a:r>
              <a:rPr lang="en-US" sz="1500" dirty="0" err="1"/>
              <a:t>Verasci</a:t>
            </a:r>
            <a:r>
              <a:rPr lang="en-US" sz="1500" dirty="0"/>
              <a:t>. He consults for </a:t>
            </a:r>
            <a:r>
              <a:rPr lang="en-US" sz="1500" dirty="0" err="1"/>
              <a:t>Immunic</a:t>
            </a:r>
            <a:r>
              <a:rPr lang="en-US" sz="1500" dirty="0"/>
              <a:t> Therapeutics, Latin American Committee for Treatment and Research in Multiple Sclerosis, Merck, Novartis, Roche, Sanofi. He is on speaker bureau for Biogen, Bristol Meyers Squibb, EMD Serono. He received royalties from Psychological Assessment Resources.</a:t>
            </a:r>
          </a:p>
        </p:txBody>
      </p:sp>
      <p:sp>
        <p:nvSpPr>
          <p:cNvPr id="3" name="Title 2"/>
          <p:cNvSpPr>
            <a:spLocks noGrp="1"/>
          </p:cNvSpPr>
          <p:nvPr>
            <p:ph type="title"/>
          </p:nvPr>
        </p:nvSpPr>
        <p:spPr/>
        <p:txBody>
          <a:bodyPr/>
          <a:lstStyle/>
          <a:p>
            <a:r>
              <a:rPr lang="en-US" dirty="0"/>
              <a:t>Disclosures</a:t>
            </a:r>
          </a:p>
        </p:txBody>
      </p:sp>
      <p:pic>
        <p:nvPicPr>
          <p:cNvPr id="5" name="Picture 4">
            <a:extLst>
              <a:ext uri="{FF2B5EF4-FFF2-40B4-BE49-F238E27FC236}">
                <a16:creationId xmlns:a16="http://schemas.microsoft.com/office/drawing/2014/main" id="{4A936A6A-C939-4695-ADBC-D7DDE08404B4}"/>
              </a:ext>
            </a:extLst>
          </p:cNvPr>
          <p:cNvPicPr>
            <a:picLocks noChangeAspect="1"/>
          </p:cNvPicPr>
          <p:nvPr/>
        </p:nvPicPr>
        <p:blipFill>
          <a:blip r:embed="rId3"/>
          <a:stretch>
            <a:fillRect/>
          </a:stretch>
        </p:blipFill>
        <p:spPr>
          <a:xfrm>
            <a:off x="6529550" y="41736"/>
            <a:ext cx="2042950" cy="708410"/>
          </a:xfrm>
          <a:prstGeom prst="rect">
            <a:avLst/>
          </a:prstGeom>
        </p:spPr>
      </p:pic>
      <p:pic>
        <p:nvPicPr>
          <p:cNvPr id="8" name="Picture 7">
            <a:extLst>
              <a:ext uri="{FF2B5EF4-FFF2-40B4-BE49-F238E27FC236}">
                <a16:creationId xmlns:a16="http://schemas.microsoft.com/office/drawing/2014/main" id="{75762F57-50CC-4E25-9695-4DDAAAE3782A}"/>
              </a:ext>
            </a:extLst>
          </p:cNvPr>
          <p:cNvPicPr>
            <a:picLocks noChangeAspect="1"/>
          </p:cNvPicPr>
          <p:nvPr/>
        </p:nvPicPr>
        <p:blipFill>
          <a:blip r:embed="rId4"/>
          <a:stretch>
            <a:fillRect/>
          </a:stretch>
        </p:blipFill>
        <p:spPr>
          <a:xfrm>
            <a:off x="9023928" y="18471"/>
            <a:ext cx="3006690" cy="716084"/>
          </a:xfrm>
          <a:prstGeom prst="rect">
            <a:avLst/>
          </a:prstGeom>
        </p:spPr>
      </p:pic>
    </p:spTree>
    <p:extLst>
      <p:ext uri="{BB962C8B-B14F-4D97-AF65-F5344CB8AC3E}">
        <p14:creationId xmlns:p14="http://schemas.microsoft.com/office/powerpoint/2010/main" val="35738699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3FAE41FB-6653-48A4-9D43-C91CFB2AE7A2}"/>
              </a:ext>
            </a:extLst>
          </p:cNvPr>
          <p:cNvSpPr/>
          <p:nvPr/>
        </p:nvSpPr>
        <p:spPr>
          <a:xfrm>
            <a:off x="0" y="1016000"/>
            <a:ext cx="12192000" cy="584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p:txBody>
          <a:bodyPr/>
          <a:lstStyle/>
          <a:p>
            <a:r>
              <a:rPr lang="en-US" dirty="0"/>
              <a:t>Cognitive Decline During Relapse</a:t>
            </a:r>
          </a:p>
        </p:txBody>
      </p:sp>
      <p:pic>
        <p:nvPicPr>
          <p:cNvPr id="6" name="Picture 5">
            <a:extLst>
              <a:ext uri="{FF2B5EF4-FFF2-40B4-BE49-F238E27FC236}">
                <a16:creationId xmlns:a16="http://schemas.microsoft.com/office/drawing/2014/main" id="{0A1A6974-C71A-41B3-B81A-90C9806D449F}"/>
              </a:ext>
            </a:extLst>
          </p:cNvPr>
          <p:cNvPicPr>
            <a:picLocks noChangeAspect="1"/>
          </p:cNvPicPr>
          <p:nvPr/>
        </p:nvPicPr>
        <p:blipFill>
          <a:blip r:embed="rId3"/>
          <a:stretch>
            <a:fillRect/>
          </a:stretch>
        </p:blipFill>
        <p:spPr>
          <a:xfrm>
            <a:off x="2141381" y="2292206"/>
            <a:ext cx="7371773" cy="4358871"/>
          </a:xfrm>
          <a:prstGeom prst="rect">
            <a:avLst/>
          </a:prstGeom>
        </p:spPr>
      </p:pic>
      <p:pic>
        <p:nvPicPr>
          <p:cNvPr id="5" name="Picture 4">
            <a:extLst>
              <a:ext uri="{FF2B5EF4-FFF2-40B4-BE49-F238E27FC236}">
                <a16:creationId xmlns:a16="http://schemas.microsoft.com/office/drawing/2014/main" id="{C0CD56B3-6EDE-456F-BA56-F2C0F4C2CF3A}"/>
              </a:ext>
            </a:extLst>
          </p:cNvPr>
          <p:cNvPicPr>
            <a:picLocks noChangeAspect="1"/>
          </p:cNvPicPr>
          <p:nvPr/>
        </p:nvPicPr>
        <p:blipFill>
          <a:blip r:embed="rId4"/>
          <a:stretch>
            <a:fillRect/>
          </a:stretch>
        </p:blipFill>
        <p:spPr>
          <a:xfrm>
            <a:off x="6529550" y="41736"/>
            <a:ext cx="2042950" cy="708410"/>
          </a:xfrm>
          <a:prstGeom prst="rect">
            <a:avLst/>
          </a:prstGeom>
        </p:spPr>
      </p:pic>
      <p:pic>
        <p:nvPicPr>
          <p:cNvPr id="8" name="Picture 7">
            <a:extLst>
              <a:ext uri="{FF2B5EF4-FFF2-40B4-BE49-F238E27FC236}">
                <a16:creationId xmlns:a16="http://schemas.microsoft.com/office/drawing/2014/main" id="{A367B8C4-B575-4945-B463-3A9560073364}"/>
              </a:ext>
            </a:extLst>
          </p:cNvPr>
          <p:cNvPicPr>
            <a:picLocks noChangeAspect="1"/>
          </p:cNvPicPr>
          <p:nvPr/>
        </p:nvPicPr>
        <p:blipFill>
          <a:blip r:embed="rId5"/>
          <a:stretch>
            <a:fillRect/>
          </a:stretch>
        </p:blipFill>
        <p:spPr>
          <a:xfrm>
            <a:off x="9023928" y="18471"/>
            <a:ext cx="3006690" cy="716084"/>
          </a:xfrm>
          <a:prstGeom prst="rect">
            <a:avLst/>
          </a:prstGeom>
        </p:spPr>
      </p:pic>
    </p:spTree>
    <p:extLst>
      <p:ext uri="{BB962C8B-B14F-4D97-AF65-F5344CB8AC3E}">
        <p14:creationId xmlns:p14="http://schemas.microsoft.com/office/powerpoint/2010/main" val="3374683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85C8BAF-E740-41EA-8006-B4D4692C5D51}"/>
              </a:ext>
            </a:extLst>
          </p:cNvPr>
          <p:cNvSpPr/>
          <p:nvPr/>
        </p:nvSpPr>
        <p:spPr>
          <a:xfrm>
            <a:off x="0" y="1016000"/>
            <a:ext cx="12192000" cy="584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p:txBody>
          <a:bodyPr/>
          <a:lstStyle/>
          <a:p>
            <a:r>
              <a:rPr lang="en-US" dirty="0"/>
              <a:t>Progression Independent of Relapse Activity</a:t>
            </a:r>
          </a:p>
        </p:txBody>
      </p:sp>
      <p:pic>
        <p:nvPicPr>
          <p:cNvPr id="23" name="Picture 22">
            <a:extLst>
              <a:ext uri="{FF2B5EF4-FFF2-40B4-BE49-F238E27FC236}">
                <a16:creationId xmlns:a16="http://schemas.microsoft.com/office/drawing/2014/main" id="{7CC5FAC8-5505-4138-812D-DC519AED3DAA}"/>
              </a:ext>
            </a:extLst>
          </p:cNvPr>
          <p:cNvPicPr>
            <a:picLocks noChangeAspect="1"/>
          </p:cNvPicPr>
          <p:nvPr/>
        </p:nvPicPr>
        <p:blipFill>
          <a:blip r:embed="rId3"/>
          <a:stretch>
            <a:fillRect/>
          </a:stretch>
        </p:blipFill>
        <p:spPr>
          <a:xfrm>
            <a:off x="579486" y="3102043"/>
            <a:ext cx="5145931" cy="2254782"/>
          </a:xfrm>
          <a:prstGeom prst="rect">
            <a:avLst/>
          </a:prstGeom>
        </p:spPr>
      </p:pic>
      <p:cxnSp>
        <p:nvCxnSpPr>
          <p:cNvPr id="32" name="Straight Arrow Connector 31">
            <a:extLst>
              <a:ext uri="{FF2B5EF4-FFF2-40B4-BE49-F238E27FC236}">
                <a16:creationId xmlns:a16="http://schemas.microsoft.com/office/drawing/2014/main" id="{63360649-5805-4044-AA3D-B384AC959C65}"/>
              </a:ext>
            </a:extLst>
          </p:cNvPr>
          <p:cNvCxnSpPr>
            <a:cxnSpLocks/>
          </p:cNvCxnSpPr>
          <p:nvPr/>
        </p:nvCxnSpPr>
        <p:spPr>
          <a:xfrm flipH="1">
            <a:off x="1682500" y="3669146"/>
            <a:ext cx="713598" cy="932114"/>
          </a:xfrm>
          <a:prstGeom prst="straightConnector1">
            <a:avLst/>
          </a:prstGeom>
          <a:ln w="76200">
            <a:solidFill>
              <a:srgbClr val="880A0A"/>
            </a:solidFill>
            <a:tailEnd type="triangle"/>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28BA857F-45F2-4E62-80C0-72629EE86401}"/>
              </a:ext>
            </a:extLst>
          </p:cNvPr>
          <p:cNvPicPr>
            <a:picLocks noChangeAspect="1"/>
          </p:cNvPicPr>
          <p:nvPr/>
        </p:nvPicPr>
        <p:blipFill>
          <a:blip r:embed="rId4"/>
          <a:stretch>
            <a:fillRect/>
          </a:stretch>
        </p:blipFill>
        <p:spPr>
          <a:xfrm>
            <a:off x="6137763" y="3122201"/>
            <a:ext cx="5145931" cy="2234624"/>
          </a:xfrm>
          <a:prstGeom prst="rect">
            <a:avLst/>
          </a:prstGeom>
        </p:spPr>
      </p:pic>
      <p:cxnSp>
        <p:nvCxnSpPr>
          <p:cNvPr id="42" name="Straight Arrow Connector 41">
            <a:extLst>
              <a:ext uri="{FF2B5EF4-FFF2-40B4-BE49-F238E27FC236}">
                <a16:creationId xmlns:a16="http://schemas.microsoft.com/office/drawing/2014/main" id="{AA9DD985-7512-419A-A021-C2F4D6EDC481}"/>
              </a:ext>
            </a:extLst>
          </p:cNvPr>
          <p:cNvCxnSpPr>
            <a:cxnSpLocks/>
          </p:cNvCxnSpPr>
          <p:nvPr/>
        </p:nvCxnSpPr>
        <p:spPr>
          <a:xfrm flipH="1">
            <a:off x="9634179" y="3310020"/>
            <a:ext cx="713598" cy="932114"/>
          </a:xfrm>
          <a:prstGeom prst="straightConnector1">
            <a:avLst/>
          </a:prstGeom>
          <a:ln w="76200">
            <a:solidFill>
              <a:srgbClr val="880A0A"/>
            </a:solidFill>
            <a:tailEnd type="triangle"/>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1F1C18DC-1EFE-47BE-A3DE-BE4B7E6FEF47}"/>
              </a:ext>
            </a:extLst>
          </p:cNvPr>
          <p:cNvPicPr>
            <a:picLocks noChangeAspect="1"/>
          </p:cNvPicPr>
          <p:nvPr/>
        </p:nvPicPr>
        <p:blipFill>
          <a:blip r:embed="rId5"/>
          <a:stretch>
            <a:fillRect/>
          </a:stretch>
        </p:blipFill>
        <p:spPr>
          <a:xfrm>
            <a:off x="6529550" y="41736"/>
            <a:ext cx="2042950" cy="708410"/>
          </a:xfrm>
          <a:prstGeom prst="rect">
            <a:avLst/>
          </a:prstGeom>
        </p:spPr>
      </p:pic>
      <p:pic>
        <p:nvPicPr>
          <p:cNvPr id="19" name="Picture 18">
            <a:extLst>
              <a:ext uri="{FF2B5EF4-FFF2-40B4-BE49-F238E27FC236}">
                <a16:creationId xmlns:a16="http://schemas.microsoft.com/office/drawing/2014/main" id="{FDCD9CA6-0023-4B12-A5D8-696D2C8F1F13}"/>
              </a:ext>
            </a:extLst>
          </p:cNvPr>
          <p:cNvPicPr>
            <a:picLocks noChangeAspect="1"/>
          </p:cNvPicPr>
          <p:nvPr/>
        </p:nvPicPr>
        <p:blipFill>
          <a:blip r:embed="rId6"/>
          <a:stretch>
            <a:fillRect/>
          </a:stretch>
        </p:blipFill>
        <p:spPr>
          <a:xfrm>
            <a:off x="9023928" y="18471"/>
            <a:ext cx="3006690" cy="716084"/>
          </a:xfrm>
          <a:prstGeom prst="rect">
            <a:avLst/>
          </a:prstGeom>
        </p:spPr>
      </p:pic>
    </p:spTree>
    <p:extLst>
      <p:ext uri="{BB962C8B-B14F-4D97-AF65-F5344CB8AC3E}">
        <p14:creationId xmlns:p14="http://schemas.microsoft.com/office/powerpoint/2010/main" val="438157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7E407297-4BF7-412A-9F70-39E2D9E66AB2}"/>
              </a:ext>
            </a:extLst>
          </p:cNvPr>
          <p:cNvSpPr/>
          <p:nvPr/>
        </p:nvSpPr>
        <p:spPr>
          <a:xfrm>
            <a:off x="0" y="1016000"/>
            <a:ext cx="12192000" cy="584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p:txBody>
          <a:bodyPr/>
          <a:lstStyle/>
          <a:p>
            <a:r>
              <a:rPr lang="en-US" dirty="0"/>
              <a:t>Aim</a:t>
            </a:r>
          </a:p>
        </p:txBody>
      </p:sp>
      <p:sp>
        <p:nvSpPr>
          <p:cNvPr id="18" name="Text Placeholder 1">
            <a:extLst>
              <a:ext uri="{FF2B5EF4-FFF2-40B4-BE49-F238E27FC236}">
                <a16:creationId xmlns:a16="http://schemas.microsoft.com/office/drawing/2014/main" id="{71A1138B-F157-45F5-AF1C-4E61625AD550}"/>
              </a:ext>
            </a:extLst>
          </p:cNvPr>
          <p:cNvSpPr>
            <a:spLocks noGrp="1"/>
          </p:cNvSpPr>
          <p:nvPr>
            <p:ph type="body" idx="1"/>
          </p:nvPr>
        </p:nvSpPr>
        <p:spPr>
          <a:xfrm>
            <a:off x="569467" y="2189263"/>
            <a:ext cx="10874387" cy="3790483"/>
          </a:xfrm>
        </p:spPr>
        <p:txBody>
          <a:bodyPr/>
          <a:lstStyle/>
          <a:p>
            <a:pPr>
              <a:lnSpc>
                <a:spcPct val="100000"/>
              </a:lnSpc>
            </a:pPr>
            <a:r>
              <a:rPr lang="en-US" sz="3600" dirty="0"/>
              <a:t>Characterize the extent to which cognitive decline occurs independent of relapse in relapsing-remitting multiple sclerosis </a:t>
            </a:r>
          </a:p>
        </p:txBody>
      </p:sp>
      <p:pic>
        <p:nvPicPr>
          <p:cNvPr id="5" name="Picture 4">
            <a:extLst>
              <a:ext uri="{FF2B5EF4-FFF2-40B4-BE49-F238E27FC236}">
                <a16:creationId xmlns:a16="http://schemas.microsoft.com/office/drawing/2014/main" id="{CB5F408E-ABC8-4434-8109-D9C9632B0346}"/>
              </a:ext>
            </a:extLst>
          </p:cNvPr>
          <p:cNvPicPr>
            <a:picLocks noChangeAspect="1"/>
          </p:cNvPicPr>
          <p:nvPr/>
        </p:nvPicPr>
        <p:blipFill>
          <a:blip r:embed="rId3"/>
          <a:stretch>
            <a:fillRect/>
          </a:stretch>
        </p:blipFill>
        <p:spPr>
          <a:xfrm>
            <a:off x="6529550" y="41736"/>
            <a:ext cx="2042950" cy="708410"/>
          </a:xfrm>
          <a:prstGeom prst="rect">
            <a:avLst/>
          </a:prstGeom>
        </p:spPr>
      </p:pic>
      <p:pic>
        <p:nvPicPr>
          <p:cNvPr id="7" name="Picture 6">
            <a:extLst>
              <a:ext uri="{FF2B5EF4-FFF2-40B4-BE49-F238E27FC236}">
                <a16:creationId xmlns:a16="http://schemas.microsoft.com/office/drawing/2014/main" id="{986FF60B-F9B8-4EEE-BE7F-858BDB83B38F}"/>
              </a:ext>
            </a:extLst>
          </p:cNvPr>
          <p:cNvPicPr>
            <a:picLocks noChangeAspect="1"/>
          </p:cNvPicPr>
          <p:nvPr/>
        </p:nvPicPr>
        <p:blipFill>
          <a:blip r:embed="rId4"/>
          <a:stretch>
            <a:fillRect/>
          </a:stretch>
        </p:blipFill>
        <p:spPr>
          <a:xfrm>
            <a:off x="9023928" y="18471"/>
            <a:ext cx="3006690" cy="716084"/>
          </a:xfrm>
          <a:prstGeom prst="rect">
            <a:avLst/>
          </a:prstGeom>
        </p:spPr>
      </p:pic>
    </p:spTree>
    <p:extLst>
      <p:ext uri="{BB962C8B-B14F-4D97-AF65-F5344CB8AC3E}">
        <p14:creationId xmlns:p14="http://schemas.microsoft.com/office/powerpoint/2010/main" val="1148664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987FC8D1-D01D-409D-B09D-C7212A804F8B}"/>
              </a:ext>
            </a:extLst>
          </p:cNvPr>
          <p:cNvSpPr/>
          <p:nvPr/>
        </p:nvSpPr>
        <p:spPr>
          <a:xfrm>
            <a:off x="0" y="1016000"/>
            <a:ext cx="12192000" cy="584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p:txBody>
          <a:bodyPr/>
          <a:lstStyle/>
          <a:p>
            <a:r>
              <a:rPr lang="en-US" dirty="0"/>
              <a:t>Cognitive Testing</a:t>
            </a:r>
          </a:p>
        </p:txBody>
      </p:sp>
      <p:pic>
        <p:nvPicPr>
          <p:cNvPr id="25" name="Picture 24">
            <a:extLst>
              <a:ext uri="{FF2B5EF4-FFF2-40B4-BE49-F238E27FC236}">
                <a16:creationId xmlns:a16="http://schemas.microsoft.com/office/drawing/2014/main" id="{83EDA3CA-6D11-4DB9-BD86-8972CA2736A1}"/>
              </a:ext>
            </a:extLst>
          </p:cNvPr>
          <p:cNvPicPr>
            <a:picLocks noChangeAspect="1"/>
          </p:cNvPicPr>
          <p:nvPr/>
        </p:nvPicPr>
        <p:blipFill>
          <a:blip r:embed="rId3"/>
          <a:stretch>
            <a:fillRect/>
          </a:stretch>
        </p:blipFill>
        <p:spPr>
          <a:xfrm>
            <a:off x="1202918" y="3285971"/>
            <a:ext cx="2907057" cy="3320472"/>
          </a:xfrm>
          <a:prstGeom prst="rect">
            <a:avLst/>
          </a:prstGeom>
        </p:spPr>
      </p:pic>
      <p:pic>
        <p:nvPicPr>
          <p:cNvPr id="27" name="Picture 26">
            <a:extLst>
              <a:ext uri="{FF2B5EF4-FFF2-40B4-BE49-F238E27FC236}">
                <a16:creationId xmlns:a16="http://schemas.microsoft.com/office/drawing/2014/main" id="{353A3ABD-15FA-4478-A344-C5F3ABE9ADA5}"/>
              </a:ext>
            </a:extLst>
          </p:cNvPr>
          <p:cNvPicPr>
            <a:picLocks noChangeAspect="1"/>
          </p:cNvPicPr>
          <p:nvPr/>
        </p:nvPicPr>
        <p:blipFill>
          <a:blip r:embed="rId4"/>
          <a:stretch>
            <a:fillRect/>
          </a:stretch>
        </p:blipFill>
        <p:spPr>
          <a:xfrm>
            <a:off x="4815227" y="3285971"/>
            <a:ext cx="2296773" cy="3244648"/>
          </a:xfrm>
          <a:prstGeom prst="rect">
            <a:avLst/>
          </a:prstGeom>
        </p:spPr>
      </p:pic>
      <p:pic>
        <p:nvPicPr>
          <p:cNvPr id="29" name="Picture 28">
            <a:extLst>
              <a:ext uri="{FF2B5EF4-FFF2-40B4-BE49-F238E27FC236}">
                <a16:creationId xmlns:a16="http://schemas.microsoft.com/office/drawing/2014/main" id="{F614DE0B-EAA6-4332-96DC-772FB7E792B2}"/>
              </a:ext>
            </a:extLst>
          </p:cNvPr>
          <p:cNvPicPr>
            <a:picLocks noChangeAspect="1"/>
          </p:cNvPicPr>
          <p:nvPr/>
        </p:nvPicPr>
        <p:blipFill rotWithShape="1">
          <a:blip r:embed="rId5"/>
          <a:srcRect r="33741"/>
          <a:stretch/>
        </p:blipFill>
        <p:spPr>
          <a:xfrm>
            <a:off x="8206806" y="3285971"/>
            <a:ext cx="2818961" cy="3244648"/>
          </a:xfrm>
          <a:prstGeom prst="rect">
            <a:avLst/>
          </a:prstGeom>
        </p:spPr>
      </p:pic>
      <p:pic>
        <p:nvPicPr>
          <p:cNvPr id="12" name="Picture 11">
            <a:extLst>
              <a:ext uri="{FF2B5EF4-FFF2-40B4-BE49-F238E27FC236}">
                <a16:creationId xmlns:a16="http://schemas.microsoft.com/office/drawing/2014/main" id="{21AEC3C0-05F7-4C65-9998-D943170292AD}"/>
              </a:ext>
            </a:extLst>
          </p:cNvPr>
          <p:cNvPicPr>
            <a:picLocks noChangeAspect="1"/>
          </p:cNvPicPr>
          <p:nvPr/>
        </p:nvPicPr>
        <p:blipFill>
          <a:blip r:embed="rId6"/>
          <a:stretch>
            <a:fillRect/>
          </a:stretch>
        </p:blipFill>
        <p:spPr>
          <a:xfrm>
            <a:off x="6529550" y="41736"/>
            <a:ext cx="2042950" cy="708410"/>
          </a:xfrm>
          <a:prstGeom prst="rect">
            <a:avLst/>
          </a:prstGeom>
        </p:spPr>
      </p:pic>
      <p:pic>
        <p:nvPicPr>
          <p:cNvPr id="16" name="Picture 15">
            <a:extLst>
              <a:ext uri="{FF2B5EF4-FFF2-40B4-BE49-F238E27FC236}">
                <a16:creationId xmlns:a16="http://schemas.microsoft.com/office/drawing/2014/main" id="{E8C2B927-E753-43AD-812E-E3F22E59B5B6}"/>
              </a:ext>
            </a:extLst>
          </p:cNvPr>
          <p:cNvPicPr>
            <a:picLocks noChangeAspect="1"/>
          </p:cNvPicPr>
          <p:nvPr/>
        </p:nvPicPr>
        <p:blipFill rotWithShape="1">
          <a:blip r:embed="rId7"/>
          <a:srcRect l="7446" t="4243" r="9591" b="10572"/>
          <a:stretch/>
        </p:blipFill>
        <p:spPr>
          <a:xfrm>
            <a:off x="9218158" y="1080206"/>
            <a:ext cx="1725472" cy="1913413"/>
          </a:xfrm>
          <a:prstGeom prst="rect">
            <a:avLst/>
          </a:prstGeom>
        </p:spPr>
      </p:pic>
      <p:pic>
        <p:nvPicPr>
          <p:cNvPr id="17" name="Picture 16">
            <a:extLst>
              <a:ext uri="{FF2B5EF4-FFF2-40B4-BE49-F238E27FC236}">
                <a16:creationId xmlns:a16="http://schemas.microsoft.com/office/drawing/2014/main" id="{DCED858E-2B22-4AC5-A7EF-A26274F41620}"/>
              </a:ext>
            </a:extLst>
          </p:cNvPr>
          <p:cNvPicPr>
            <a:picLocks noChangeAspect="1"/>
          </p:cNvPicPr>
          <p:nvPr/>
        </p:nvPicPr>
        <p:blipFill>
          <a:blip r:embed="rId8"/>
          <a:stretch>
            <a:fillRect/>
          </a:stretch>
        </p:blipFill>
        <p:spPr>
          <a:xfrm>
            <a:off x="9023928" y="18471"/>
            <a:ext cx="3006690" cy="716084"/>
          </a:xfrm>
          <a:prstGeom prst="rect">
            <a:avLst/>
          </a:prstGeom>
        </p:spPr>
      </p:pic>
    </p:spTree>
    <p:extLst>
      <p:ext uri="{BB962C8B-B14F-4D97-AF65-F5344CB8AC3E}">
        <p14:creationId xmlns:p14="http://schemas.microsoft.com/office/powerpoint/2010/main" val="977028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987FC8D1-D01D-409D-B09D-C7212A804F8B}"/>
              </a:ext>
            </a:extLst>
          </p:cNvPr>
          <p:cNvSpPr/>
          <p:nvPr/>
        </p:nvSpPr>
        <p:spPr>
          <a:xfrm>
            <a:off x="0" y="1016000"/>
            <a:ext cx="12192000" cy="584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p:txBody>
          <a:bodyPr/>
          <a:lstStyle/>
          <a:p>
            <a:r>
              <a:rPr lang="en-US" dirty="0"/>
              <a:t>Cognitive Testing</a:t>
            </a:r>
          </a:p>
        </p:txBody>
      </p:sp>
      <p:sp>
        <p:nvSpPr>
          <p:cNvPr id="7" name="Arrow: Left-Right 6">
            <a:extLst>
              <a:ext uri="{FF2B5EF4-FFF2-40B4-BE49-F238E27FC236}">
                <a16:creationId xmlns:a16="http://schemas.microsoft.com/office/drawing/2014/main" id="{30EAC44D-74C0-4637-AE97-EA28AE7FABFF}"/>
              </a:ext>
            </a:extLst>
          </p:cNvPr>
          <p:cNvSpPr/>
          <p:nvPr/>
        </p:nvSpPr>
        <p:spPr>
          <a:xfrm>
            <a:off x="883232" y="3356060"/>
            <a:ext cx="10515600" cy="591805"/>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TextBox 31">
            <a:extLst>
              <a:ext uri="{FF2B5EF4-FFF2-40B4-BE49-F238E27FC236}">
                <a16:creationId xmlns:a16="http://schemas.microsoft.com/office/drawing/2014/main" id="{19E3A6F4-F775-4B32-A84F-DDCC94EAA896}"/>
              </a:ext>
            </a:extLst>
          </p:cNvPr>
          <p:cNvSpPr txBox="1"/>
          <p:nvPr/>
        </p:nvSpPr>
        <p:spPr>
          <a:xfrm flipH="1">
            <a:off x="4869575" y="2802062"/>
            <a:ext cx="4863519" cy="553998"/>
          </a:xfrm>
          <a:prstGeom prst="rect">
            <a:avLst/>
          </a:prstGeom>
          <a:noFill/>
        </p:spPr>
        <p:txBody>
          <a:bodyPr wrap="square" rtlCol="0">
            <a:spAutoFit/>
          </a:bodyPr>
          <a:lstStyle/>
          <a:p>
            <a:r>
              <a:rPr lang="en-US" sz="3000" b="1" dirty="0"/>
              <a:t>~8 years</a:t>
            </a:r>
          </a:p>
        </p:txBody>
      </p:sp>
      <p:pic>
        <p:nvPicPr>
          <p:cNvPr id="12" name="Picture 11">
            <a:extLst>
              <a:ext uri="{FF2B5EF4-FFF2-40B4-BE49-F238E27FC236}">
                <a16:creationId xmlns:a16="http://schemas.microsoft.com/office/drawing/2014/main" id="{21AEC3C0-05F7-4C65-9998-D943170292AD}"/>
              </a:ext>
            </a:extLst>
          </p:cNvPr>
          <p:cNvPicPr>
            <a:picLocks noChangeAspect="1"/>
          </p:cNvPicPr>
          <p:nvPr/>
        </p:nvPicPr>
        <p:blipFill>
          <a:blip r:embed="rId3"/>
          <a:stretch>
            <a:fillRect/>
          </a:stretch>
        </p:blipFill>
        <p:spPr>
          <a:xfrm>
            <a:off x="6529550" y="41736"/>
            <a:ext cx="2042950" cy="708410"/>
          </a:xfrm>
          <a:prstGeom prst="rect">
            <a:avLst/>
          </a:prstGeom>
        </p:spPr>
      </p:pic>
      <p:pic>
        <p:nvPicPr>
          <p:cNvPr id="4" name="Picture 3">
            <a:extLst>
              <a:ext uri="{FF2B5EF4-FFF2-40B4-BE49-F238E27FC236}">
                <a16:creationId xmlns:a16="http://schemas.microsoft.com/office/drawing/2014/main" id="{26A36216-0BC6-4166-839B-CDE953FCB68F}"/>
              </a:ext>
            </a:extLst>
          </p:cNvPr>
          <p:cNvPicPr>
            <a:picLocks noChangeAspect="1"/>
          </p:cNvPicPr>
          <p:nvPr/>
        </p:nvPicPr>
        <p:blipFill rotWithShape="1">
          <a:blip r:embed="rId4"/>
          <a:srcRect l="7446" t="4243" r="9591" b="10572"/>
          <a:stretch/>
        </p:blipFill>
        <p:spPr>
          <a:xfrm>
            <a:off x="456335" y="4124372"/>
            <a:ext cx="1725472" cy="1913413"/>
          </a:xfrm>
          <a:prstGeom prst="rect">
            <a:avLst/>
          </a:prstGeom>
        </p:spPr>
      </p:pic>
      <p:pic>
        <p:nvPicPr>
          <p:cNvPr id="22" name="Picture 21">
            <a:extLst>
              <a:ext uri="{FF2B5EF4-FFF2-40B4-BE49-F238E27FC236}">
                <a16:creationId xmlns:a16="http://schemas.microsoft.com/office/drawing/2014/main" id="{1326B640-A34D-4656-986F-A2581E3B459F}"/>
              </a:ext>
            </a:extLst>
          </p:cNvPr>
          <p:cNvPicPr>
            <a:picLocks noChangeAspect="1"/>
          </p:cNvPicPr>
          <p:nvPr/>
        </p:nvPicPr>
        <p:blipFill rotWithShape="1">
          <a:blip r:embed="rId4"/>
          <a:srcRect l="7446" t="4243" r="9591" b="10572"/>
          <a:stretch/>
        </p:blipFill>
        <p:spPr>
          <a:xfrm>
            <a:off x="5278296" y="4124372"/>
            <a:ext cx="1725472" cy="1913413"/>
          </a:xfrm>
          <a:prstGeom prst="rect">
            <a:avLst/>
          </a:prstGeom>
        </p:spPr>
      </p:pic>
      <p:pic>
        <p:nvPicPr>
          <p:cNvPr id="23" name="Picture 22">
            <a:extLst>
              <a:ext uri="{FF2B5EF4-FFF2-40B4-BE49-F238E27FC236}">
                <a16:creationId xmlns:a16="http://schemas.microsoft.com/office/drawing/2014/main" id="{128F2B79-1555-4143-B0E3-5755E2A15DED}"/>
              </a:ext>
            </a:extLst>
          </p:cNvPr>
          <p:cNvPicPr>
            <a:picLocks noChangeAspect="1"/>
          </p:cNvPicPr>
          <p:nvPr/>
        </p:nvPicPr>
        <p:blipFill rotWithShape="1">
          <a:blip r:embed="rId4"/>
          <a:srcRect l="7446" t="4243" r="9591" b="10572"/>
          <a:stretch/>
        </p:blipFill>
        <p:spPr>
          <a:xfrm>
            <a:off x="10100257" y="4124371"/>
            <a:ext cx="1725472" cy="1913413"/>
          </a:xfrm>
          <a:prstGeom prst="rect">
            <a:avLst/>
          </a:prstGeom>
        </p:spPr>
      </p:pic>
      <p:pic>
        <p:nvPicPr>
          <p:cNvPr id="24" name="Picture 23">
            <a:extLst>
              <a:ext uri="{FF2B5EF4-FFF2-40B4-BE49-F238E27FC236}">
                <a16:creationId xmlns:a16="http://schemas.microsoft.com/office/drawing/2014/main" id="{651059C5-2FCD-412B-9541-269B8D130010}"/>
              </a:ext>
            </a:extLst>
          </p:cNvPr>
          <p:cNvPicPr>
            <a:picLocks noChangeAspect="1"/>
          </p:cNvPicPr>
          <p:nvPr/>
        </p:nvPicPr>
        <p:blipFill>
          <a:blip r:embed="rId5"/>
          <a:stretch>
            <a:fillRect/>
          </a:stretch>
        </p:blipFill>
        <p:spPr>
          <a:xfrm>
            <a:off x="9023928" y="18471"/>
            <a:ext cx="3006690" cy="716084"/>
          </a:xfrm>
          <a:prstGeom prst="rect">
            <a:avLst/>
          </a:prstGeom>
        </p:spPr>
      </p:pic>
    </p:spTree>
    <p:extLst>
      <p:ext uri="{BB962C8B-B14F-4D97-AF65-F5344CB8AC3E}">
        <p14:creationId xmlns:p14="http://schemas.microsoft.com/office/powerpoint/2010/main" val="1415242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EB10849-7219-4BB3-A1E8-A61263F01A67}"/>
              </a:ext>
            </a:extLst>
          </p:cNvPr>
          <p:cNvSpPr/>
          <p:nvPr/>
        </p:nvSpPr>
        <p:spPr>
          <a:xfrm>
            <a:off x="0" y="1016000"/>
            <a:ext cx="12192000" cy="584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p:cNvSpPr>
            <a:spLocks noGrp="1"/>
          </p:cNvSpPr>
          <p:nvPr>
            <p:ph type="title"/>
          </p:nvPr>
        </p:nvSpPr>
        <p:spPr/>
        <p:txBody>
          <a:bodyPr/>
          <a:lstStyle/>
          <a:p>
            <a:r>
              <a:rPr lang="en-US" dirty="0"/>
              <a:t>Defining Cognitive Decline</a:t>
            </a:r>
          </a:p>
        </p:txBody>
      </p:sp>
      <p:pic>
        <p:nvPicPr>
          <p:cNvPr id="5" name="Picture 4">
            <a:extLst>
              <a:ext uri="{FF2B5EF4-FFF2-40B4-BE49-F238E27FC236}">
                <a16:creationId xmlns:a16="http://schemas.microsoft.com/office/drawing/2014/main" id="{A2F0D444-6CE1-4055-944F-AFE500D11433}"/>
              </a:ext>
            </a:extLst>
          </p:cNvPr>
          <p:cNvPicPr>
            <a:picLocks noChangeAspect="1"/>
          </p:cNvPicPr>
          <p:nvPr/>
        </p:nvPicPr>
        <p:blipFill>
          <a:blip r:embed="rId3"/>
          <a:stretch>
            <a:fillRect/>
          </a:stretch>
        </p:blipFill>
        <p:spPr>
          <a:xfrm>
            <a:off x="6529550" y="41736"/>
            <a:ext cx="2042950" cy="708410"/>
          </a:xfrm>
          <a:prstGeom prst="rect">
            <a:avLst/>
          </a:prstGeom>
        </p:spPr>
      </p:pic>
      <p:pic>
        <p:nvPicPr>
          <p:cNvPr id="7" name="Picture 6">
            <a:extLst>
              <a:ext uri="{FF2B5EF4-FFF2-40B4-BE49-F238E27FC236}">
                <a16:creationId xmlns:a16="http://schemas.microsoft.com/office/drawing/2014/main" id="{28A34848-2BEA-4252-842D-6ADB2467F9DC}"/>
              </a:ext>
            </a:extLst>
          </p:cNvPr>
          <p:cNvPicPr>
            <a:picLocks noChangeAspect="1"/>
          </p:cNvPicPr>
          <p:nvPr/>
        </p:nvPicPr>
        <p:blipFill rotWithShape="1">
          <a:blip r:embed="rId4"/>
          <a:srcRect b="63454"/>
          <a:stretch/>
        </p:blipFill>
        <p:spPr>
          <a:xfrm>
            <a:off x="85642" y="2873790"/>
            <a:ext cx="5650283" cy="2663410"/>
          </a:xfrm>
          <a:prstGeom prst="rect">
            <a:avLst/>
          </a:prstGeom>
        </p:spPr>
      </p:pic>
      <p:pic>
        <p:nvPicPr>
          <p:cNvPr id="9" name="Picture 8">
            <a:extLst>
              <a:ext uri="{FF2B5EF4-FFF2-40B4-BE49-F238E27FC236}">
                <a16:creationId xmlns:a16="http://schemas.microsoft.com/office/drawing/2014/main" id="{027C3BDA-B186-4600-9AC8-EB6EB3513CA0}"/>
              </a:ext>
            </a:extLst>
          </p:cNvPr>
          <p:cNvPicPr>
            <a:picLocks noChangeAspect="1"/>
          </p:cNvPicPr>
          <p:nvPr/>
        </p:nvPicPr>
        <p:blipFill>
          <a:blip r:embed="rId5"/>
          <a:stretch>
            <a:fillRect/>
          </a:stretch>
        </p:blipFill>
        <p:spPr>
          <a:xfrm>
            <a:off x="6002938" y="3173984"/>
            <a:ext cx="1513341" cy="1888438"/>
          </a:xfrm>
          <a:prstGeom prst="rect">
            <a:avLst/>
          </a:prstGeom>
        </p:spPr>
      </p:pic>
      <p:pic>
        <p:nvPicPr>
          <p:cNvPr id="10" name="Picture 9">
            <a:extLst>
              <a:ext uri="{FF2B5EF4-FFF2-40B4-BE49-F238E27FC236}">
                <a16:creationId xmlns:a16="http://schemas.microsoft.com/office/drawing/2014/main" id="{FD99BB3A-E379-4EC3-8F24-75745A4630F9}"/>
              </a:ext>
            </a:extLst>
          </p:cNvPr>
          <p:cNvPicPr>
            <a:picLocks noChangeAspect="1"/>
          </p:cNvPicPr>
          <p:nvPr/>
        </p:nvPicPr>
        <p:blipFill>
          <a:blip r:embed="rId6"/>
          <a:stretch>
            <a:fillRect/>
          </a:stretch>
        </p:blipFill>
        <p:spPr>
          <a:xfrm>
            <a:off x="7783292" y="3298159"/>
            <a:ext cx="1248861" cy="1764263"/>
          </a:xfrm>
          <a:prstGeom prst="rect">
            <a:avLst/>
          </a:prstGeom>
        </p:spPr>
      </p:pic>
      <p:pic>
        <p:nvPicPr>
          <p:cNvPr id="11" name="Picture 10">
            <a:extLst>
              <a:ext uri="{FF2B5EF4-FFF2-40B4-BE49-F238E27FC236}">
                <a16:creationId xmlns:a16="http://schemas.microsoft.com/office/drawing/2014/main" id="{A5FDA331-439C-4BA6-98A5-DA232F9AB6A7}"/>
              </a:ext>
            </a:extLst>
          </p:cNvPr>
          <p:cNvPicPr>
            <a:picLocks noChangeAspect="1"/>
          </p:cNvPicPr>
          <p:nvPr/>
        </p:nvPicPr>
        <p:blipFill rotWithShape="1">
          <a:blip r:embed="rId7"/>
          <a:srcRect r="33741"/>
          <a:stretch/>
        </p:blipFill>
        <p:spPr>
          <a:xfrm>
            <a:off x="9299166" y="3302319"/>
            <a:ext cx="1529184" cy="1760103"/>
          </a:xfrm>
          <a:prstGeom prst="rect">
            <a:avLst/>
          </a:prstGeom>
        </p:spPr>
      </p:pic>
      <p:pic>
        <p:nvPicPr>
          <p:cNvPr id="14" name="Picture 13">
            <a:extLst>
              <a:ext uri="{FF2B5EF4-FFF2-40B4-BE49-F238E27FC236}">
                <a16:creationId xmlns:a16="http://schemas.microsoft.com/office/drawing/2014/main" id="{987087BE-B6B8-4028-B8B1-AE4CFFC63F51}"/>
              </a:ext>
            </a:extLst>
          </p:cNvPr>
          <p:cNvPicPr>
            <a:picLocks noChangeAspect="1"/>
          </p:cNvPicPr>
          <p:nvPr/>
        </p:nvPicPr>
        <p:blipFill>
          <a:blip r:embed="rId8"/>
          <a:stretch>
            <a:fillRect/>
          </a:stretch>
        </p:blipFill>
        <p:spPr>
          <a:xfrm>
            <a:off x="9023928" y="18471"/>
            <a:ext cx="3006690" cy="716084"/>
          </a:xfrm>
          <a:prstGeom prst="rect">
            <a:avLst/>
          </a:prstGeom>
        </p:spPr>
      </p:pic>
    </p:spTree>
    <p:extLst>
      <p:ext uri="{BB962C8B-B14F-4D97-AF65-F5344CB8AC3E}">
        <p14:creationId xmlns:p14="http://schemas.microsoft.com/office/powerpoint/2010/main" val="3244773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1AA5AB9-FBC7-4BBA-BAF3-01EDA1CA2BC9}"/>
              </a:ext>
            </a:extLst>
          </p:cNvPr>
          <p:cNvSpPr/>
          <p:nvPr/>
        </p:nvSpPr>
        <p:spPr>
          <a:xfrm>
            <a:off x="0" y="1043709"/>
            <a:ext cx="12192000" cy="584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9C0CD36E-C10B-457D-AD63-83DD82C54C2D}"/>
              </a:ext>
            </a:extLst>
          </p:cNvPr>
          <p:cNvSpPr>
            <a:spLocks noGrp="1"/>
          </p:cNvSpPr>
          <p:nvPr>
            <p:ph type="title"/>
          </p:nvPr>
        </p:nvSpPr>
        <p:spPr/>
        <p:txBody>
          <a:bodyPr/>
          <a:lstStyle/>
          <a:p>
            <a:r>
              <a:rPr lang="en-US" dirty="0"/>
              <a:t>Defining Cognitive PIRA</a:t>
            </a:r>
          </a:p>
        </p:txBody>
      </p:sp>
      <p:pic>
        <p:nvPicPr>
          <p:cNvPr id="5" name="Picture 4">
            <a:extLst>
              <a:ext uri="{FF2B5EF4-FFF2-40B4-BE49-F238E27FC236}">
                <a16:creationId xmlns:a16="http://schemas.microsoft.com/office/drawing/2014/main" id="{93179A70-0E4C-49A8-B4FC-DCC15D6B6E39}"/>
              </a:ext>
            </a:extLst>
          </p:cNvPr>
          <p:cNvPicPr>
            <a:picLocks noChangeAspect="1"/>
          </p:cNvPicPr>
          <p:nvPr/>
        </p:nvPicPr>
        <p:blipFill>
          <a:blip r:embed="rId3"/>
          <a:stretch>
            <a:fillRect/>
          </a:stretch>
        </p:blipFill>
        <p:spPr>
          <a:xfrm>
            <a:off x="6529550" y="41736"/>
            <a:ext cx="2042950" cy="708410"/>
          </a:xfrm>
          <a:prstGeom prst="rect">
            <a:avLst/>
          </a:prstGeom>
        </p:spPr>
      </p:pic>
      <p:pic>
        <p:nvPicPr>
          <p:cNvPr id="33" name="Picture 32">
            <a:extLst>
              <a:ext uri="{FF2B5EF4-FFF2-40B4-BE49-F238E27FC236}">
                <a16:creationId xmlns:a16="http://schemas.microsoft.com/office/drawing/2014/main" id="{F9F2F252-B44D-443C-B2F7-E61DA40037E9}"/>
              </a:ext>
            </a:extLst>
          </p:cNvPr>
          <p:cNvPicPr>
            <a:picLocks noChangeAspect="1"/>
          </p:cNvPicPr>
          <p:nvPr/>
        </p:nvPicPr>
        <p:blipFill>
          <a:blip r:embed="rId4"/>
          <a:stretch>
            <a:fillRect/>
          </a:stretch>
        </p:blipFill>
        <p:spPr>
          <a:xfrm>
            <a:off x="9023928" y="18471"/>
            <a:ext cx="3006690" cy="716084"/>
          </a:xfrm>
          <a:prstGeom prst="rect">
            <a:avLst/>
          </a:prstGeom>
        </p:spPr>
      </p:pic>
      <p:pic>
        <p:nvPicPr>
          <p:cNvPr id="38" name="Picture 37">
            <a:extLst>
              <a:ext uri="{FF2B5EF4-FFF2-40B4-BE49-F238E27FC236}">
                <a16:creationId xmlns:a16="http://schemas.microsoft.com/office/drawing/2014/main" id="{D637853A-021A-4979-8BF9-4F721A5BEE37}"/>
              </a:ext>
            </a:extLst>
          </p:cNvPr>
          <p:cNvPicPr>
            <a:picLocks noChangeAspect="1"/>
          </p:cNvPicPr>
          <p:nvPr/>
        </p:nvPicPr>
        <p:blipFill>
          <a:blip r:embed="rId5"/>
          <a:stretch>
            <a:fillRect/>
          </a:stretch>
        </p:blipFill>
        <p:spPr>
          <a:xfrm>
            <a:off x="2674488" y="2922559"/>
            <a:ext cx="6660134" cy="2892168"/>
          </a:xfrm>
          <a:prstGeom prst="rect">
            <a:avLst/>
          </a:prstGeom>
        </p:spPr>
      </p:pic>
    </p:spTree>
    <p:extLst>
      <p:ext uri="{BB962C8B-B14F-4D97-AF65-F5344CB8AC3E}">
        <p14:creationId xmlns:p14="http://schemas.microsoft.com/office/powerpoint/2010/main" val="35630708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1AA5AB9-FBC7-4BBA-BAF3-01EDA1CA2BC9}"/>
              </a:ext>
            </a:extLst>
          </p:cNvPr>
          <p:cNvSpPr/>
          <p:nvPr/>
        </p:nvSpPr>
        <p:spPr>
          <a:xfrm>
            <a:off x="0" y="1043709"/>
            <a:ext cx="12192000" cy="584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9C0CD36E-C10B-457D-AD63-83DD82C54C2D}"/>
              </a:ext>
            </a:extLst>
          </p:cNvPr>
          <p:cNvSpPr>
            <a:spLocks noGrp="1"/>
          </p:cNvSpPr>
          <p:nvPr>
            <p:ph type="title"/>
          </p:nvPr>
        </p:nvSpPr>
        <p:spPr/>
        <p:txBody>
          <a:bodyPr/>
          <a:lstStyle/>
          <a:p>
            <a:r>
              <a:rPr lang="en-US" dirty="0"/>
              <a:t>Defining Cognitive PIRA</a:t>
            </a:r>
          </a:p>
        </p:txBody>
      </p:sp>
      <p:pic>
        <p:nvPicPr>
          <p:cNvPr id="5" name="Picture 4">
            <a:extLst>
              <a:ext uri="{FF2B5EF4-FFF2-40B4-BE49-F238E27FC236}">
                <a16:creationId xmlns:a16="http://schemas.microsoft.com/office/drawing/2014/main" id="{93179A70-0E4C-49A8-B4FC-DCC15D6B6E39}"/>
              </a:ext>
            </a:extLst>
          </p:cNvPr>
          <p:cNvPicPr>
            <a:picLocks noChangeAspect="1"/>
          </p:cNvPicPr>
          <p:nvPr/>
        </p:nvPicPr>
        <p:blipFill>
          <a:blip r:embed="rId3"/>
          <a:stretch>
            <a:fillRect/>
          </a:stretch>
        </p:blipFill>
        <p:spPr>
          <a:xfrm>
            <a:off x="6529550" y="41736"/>
            <a:ext cx="2042950" cy="708410"/>
          </a:xfrm>
          <a:prstGeom prst="rect">
            <a:avLst/>
          </a:prstGeom>
        </p:spPr>
      </p:pic>
      <p:sp>
        <p:nvSpPr>
          <p:cNvPr id="32" name="TextBox 31">
            <a:extLst>
              <a:ext uri="{FF2B5EF4-FFF2-40B4-BE49-F238E27FC236}">
                <a16:creationId xmlns:a16="http://schemas.microsoft.com/office/drawing/2014/main" id="{914D968D-A256-46ED-8158-A0470E047AF8}"/>
              </a:ext>
            </a:extLst>
          </p:cNvPr>
          <p:cNvSpPr txBox="1"/>
          <p:nvPr/>
        </p:nvSpPr>
        <p:spPr>
          <a:xfrm>
            <a:off x="1579848" y="6465147"/>
            <a:ext cx="11363914" cy="369332"/>
          </a:xfrm>
          <a:prstGeom prst="rect">
            <a:avLst/>
          </a:prstGeom>
          <a:noFill/>
        </p:spPr>
        <p:txBody>
          <a:bodyPr wrap="square" rtlCol="0">
            <a:spAutoFit/>
          </a:bodyPr>
          <a:lstStyle/>
          <a:p>
            <a:r>
              <a:rPr lang="en-US" dirty="0"/>
              <a:t>PIRA=progression independent of relapse activity; RAW=relapse associated worsening</a:t>
            </a:r>
          </a:p>
        </p:txBody>
      </p:sp>
      <p:pic>
        <p:nvPicPr>
          <p:cNvPr id="33" name="Picture 32">
            <a:extLst>
              <a:ext uri="{FF2B5EF4-FFF2-40B4-BE49-F238E27FC236}">
                <a16:creationId xmlns:a16="http://schemas.microsoft.com/office/drawing/2014/main" id="{F9F2F252-B44D-443C-B2F7-E61DA40037E9}"/>
              </a:ext>
            </a:extLst>
          </p:cNvPr>
          <p:cNvPicPr>
            <a:picLocks noChangeAspect="1"/>
          </p:cNvPicPr>
          <p:nvPr/>
        </p:nvPicPr>
        <p:blipFill>
          <a:blip r:embed="rId4"/>
          <a:stretch>
            <a:fillRect/>
          </a:stretch>
        </p:blipFill>
        <p:spPr>
          <a:xfrm>
            <a:off x="9023928" y="18471"/>
            <a:ext cx="3006690" cy="716084"/>
          </a:xfrm>
          <a:prstGeom prst="rect">
            <a:avLst/>
          </a:prstGeom>
        </p:spPr>
      </p:pic>
      <p:pic>
        <p:nvPicPr>
          <p:cNvPr id="35" name="Picture 34">
            <a:extLst>
              <a:ext uri="{FF2B5EF4-FFF2-40B4-BE49-F238E27FC236}">
                <a16:creationId xmlns:a16="http://schemas.microsoft.com/office/drawing/2014/main" id="{E81614F5-F5B8-4286-93F1-0713583986C1}"/>
              </a:ext>
            </a:extLst>
          </p:cNvPr>
          <p:cNvPicPr>
            <a:picLocks noChangeAspect="1"/>
          </p:cNvPicPr>
          <p:nvPr/>
        </p:nvPicPr>
        <p:blipFill>
          <a:blip r:embed="rId5"/>
          <a:stretch>
            <a:fillRect/>
          </a:stretch>
        </p:blipFill>
        <p:spPr>
          <a:xfrm>
            <a:off x="2078608" y="2586338"/>
            <a:ext cx="7294119" cy="3749505"/>
          </a:xfrm>
          <a:prstGeom prst="rect">
            <a:avLst/>
          </a:prstGeom>
        </p:spPr>
      </p:pic>
      <p:pic>
        <p:nvPicPr>
          <p:cNvPr id="38" name="Picture 37">
            <a:extLst>
              <a:ext uri="{FF2B5EF4-FFF2-40B4-BE49-F238E27FC236}">
                <a16:creationId xmlns:a16="http://schemas.microsoft.com/office/drawing/2014/main" id="{D637853A-021A-4979-8BF9-4F721A5BEE37}"/>
              </a:ext>
            </a:extLst>
          </p:cNvPr>
          <p:cNvPicPr>
            <a:picLocks noChangeAspect="1"/>
          </p:cNvPicPr>
          <p:nvPr/>
        </p:nvPicPr>
        <p:blipFill>
          <a:blip r:embed="rId6"/>
          <a:stretch>
            <a:fillRect/>
          </a:stretch>
        </p:blipFill>
        <p:spPr>
          <a:xfrm>
            <a:off x="2674488" y="2922559"/>
            <a:ext cx="6660134" cy="2892168"/>
          </a:xfrm>
          <a:prstGeom prst="rect">
            <a:avLst/>
          </a:prstGeom>
        </p:spPr>
      </p:pic>
      <p:cxnSp>
        <p:nvCxnSpPr>
          <p:cNvPr id="9" name="Straight Arrow Connector 8">
            <a:extLst>
              <a:ext uri="{FF2B5EF4-FFF2-40B4-BE49-F238E27FC236}">
                <a16:creationId xmlns:a16="http://schemas.microsoft.com/office/drawing/2014/main" id="{9F73E631-1B6D-451B-9BC5-CF595727D976}"/>
              </a:ext>
            </a:extLst>
          </p:cNvPr>
          <p:cNvCxnSpPr>
            <a:cxnSpLocks/>
          </p:cNvCxnSpPr>
          <p:nvPr/>
        </p:nvCxnSpPr>
        <p:spPr>
          <a:xfrm flipH="1">
            <a:off x="5290957" y="2330447"/>
            <a:ext cx="713598" cy="932114"/>
          </a:xfrm>
          <a:prstGeom prst="straightConnector1">
            <a:avLst/>
          </a:prstGeom>
          <a:ln w="76200">
            <a:solidFill>
              <a:srgbClr val="880A0A"/>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6294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1AA5AB9-FBC7-4BBA-BAF3-01EDA1CA2BC9}"/>
              </a:ext>
            </a:extLst>
          </p:cNvPr>
          <p:cNvSpPr/>
          <p:nvPr/>
        </p:nvSpPr>
        <p:spPr>
          <a:xfrm>
            <a:off x="0" y="1043709"/>
            <a:ext cx="12192000" cy="584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9C0CD36E-C10B-457D-AD63-83DD82C54C2D}"/>
              </a:ext>
            </a:extLst>
          </p:cNvPr>
          <p:cNvSpPr>
            <a:spLocks noGrp="1"/>
          </p:cNvSpPr>
          <p:nvPr>
            <p:ph type="title"/>
          </p:nvPr>
        </p:nvSpPr>
        <p:spPr/>
        <p:txBody>
          <a:bodyPr/>
          <a:lstStyle/>
          <a:p>
            <a:r>
              <a:rPr lang="en-US" dirty="0"/>
              <a:t>Defining Cognitive PIRA</a:t>
            </a:r>
          </a:p>
        </p:txBody>
      </p:sp>
      <p:pic>
        <p:nvPicPr>
          <p:cNvPr id="5" name="Picture 4">
            <a:extLst>
              <a:ext uri="{FF2B5EF4-FFF2-40B4-BE49-F238E27FC236}">
                <a16:creationId xmlns:a16="http://schemas.microsoft.com/office/drawing/2014/main" id="{93179A70-0E4C-49A8-B4FC-DCC15D6B6E39}"/>
              </a:ext>
            </a:extLst>
          </p:cNvPr>
          <p:cNvPicPr>
            <a:picLocks noChangeAspect="1"/>
          </p:cNvPicPr>
          <p:nvPr/>
        </p:nvPicPr>
        <p:blipFill>
          <a:blip r:embed="rId3"/>
          <a:stretch>
            <a:fillRect/>
          </a:stretch>
        </p:blipFill>
        <p:spPr>
          <a:xfrm>
            <a:off x="6529550" y="41736"/>
            <a:ext cx="2042950" cy="708410"/>
          </a:xfrm>
          <a:prstGeom prst="rect">
            <a:avLst/>
          </a:prstGeom>
        </p:spPr>
      </p:pic>
      <p:pic>
        <p:nvPicPr>
          <p:cNvPr id="33" name="Picture 32">
            <a:extLst>
              <a:ext uri="{FF2B5EF4-FFF2-40B4-BE49-F238E27FC236}">
                <a16:creationId xmlns:a16="http://schemas.microsoft.com/office/drawing/2014/main" id="{F9F2F252-B44D-443C-B2F7-E61DA40037E9}"/>
              </a:ext>
            </a:extLst>
          </p:cNvPr>
          <p:cNvPicPr>
            <a:picLocks noChangeAspect="1"/>
          </p:cNvPicPr>
          <p:nvPr/>
        </p:nvPicPr>
        <p:blipFill>
          <a:blip r:embed="rId4"/>
          <a:stretch>
            <a:fillRect/>
          </a:stretch>
        </p:blipFill>
        <p:spPr>
          <a:xfrm>
            <a:off x="9023928" y="18471"/>
            <a:ext cx="3006690" cy="716084"/>
          </a:xfrm>
          <a:prstGeom prst="rect">
            <a:avLst/>
          </a:prstGeom>
        </p:spPr>
      </p:pic>
      <p:pic>
        <p:nvPicPr>
          <p:cNvPr id="35" name="Picture 34">
            <a:extLst>
              <a:ext uri="{FF2B5EF4-FFF2-40B4-BE49-F238E27FC236}">
                <a16:creationId xmlns:a16="http://schemas.microsoft.com/office/drawing/2014/main" id="{E81614F5-F5B8-4286-93F1-0713583986C1}"/>
              </a:ext>
            </a:extLst>
          </p:cNvPr>
          <p:cNvPicPr>
            <a:picLocks noChangeAspect="1"/>
          </p:cNvPicPr>
          <p:nvPr/>
        </p:nvPicPr>
        <p:blipFill>
          <a:blip r:embed="rId5"/>
          <a:stretch>
            <a:fillRect/>
          </a:stretch>
        </p:blipFill>
        <p:spPr>
          <a:xfrm>
            <a:off x="2078608" y="2586338"/>
            <a:ext cx="7294119" cy="3749505"/>
          </a:xfrm>
          <a:prstGeom prst="rect">
            <a:avLst/>
          </a:prstGeom>
        </p:spPr>
      </p:pic>
      <p:pic>
        <p:nvPicPr>
          <p:cNvPr id="38" name="Picture 37">
            <a:extLst>
              <a:ext uri="{FF2B5EF4-FFF2-40B4-BE49-F238E27FC236}">
                <a16:creationId xmlns:a16="http://schemas.microsoft.com/office/drawing/2014/main" id="{D637853A-021A-4979-8BF9-4F721A5BEE37}"/>
              </a:ext>
            </a:extLst>
          </p:cNvPr>
          <p:cNvPicPr>
            <a:picLocks noChangeAspect="1"/>
          </p:cNvPicPr>
          <p:nvPr/>
        </p:nvPicPr>
        <p:blipFill>
          <a:blip r:embed="rId6"/>
          <a:stretch>
            <a:fillRect/>
          </a:stretch>
        </p:blipFill>
        <p:spPr>
          <a:xfrm>
            <a:off x="2674488" y="2922559"/>
            <a:ext cx="6660134" cy="2892168"/>
          </a:xfrm>
          <a:prstGeom prst="rect">
            <a:avLst/>
          </a:prstGeom>
        </p:spPr>
      </p:pic>
      <p:cxnSp>
        <p:nvCxnSpPr>
          <p:cNvPr id="10" name="Straight Arrow Connector 9">
            <a:extLst>
              <a:ext uri="{FF2B5EF4-FFF2-40B4-BE49-F238E27FC236}">
                <a16:creationId xmlns:a16="http://schemas.microsoft.com/office/drawing/2014/main" id="{112BC16F-D286-4FC9-A5EC-512BC033AE01}"/>
              </a:ext>
            </a:extLst>
          </p:cNvPr>
          <p:cNvCxnSpPr>
            <a:cxnSpLocks/>
          </p:cNvCxnSpPr>
          <p:nvPr/>
        </p:nvCxnSpPr>
        <p:spPr>
          <a:xfrm flipH="1">
            <a:off x="4440057" y="2456502"/>
            <a:ext cx="713598" cy="932114"/>
          </a:xfrm>
          <a:prstGeom prst="straightConnector1">
            <a:avLst/>
          </a:prstGeom>
          <a:ln w="76200">
            <a:solidFill>
              <a:srgbClr val="880A0A"/>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453077D5-2B95-44A4-926F-9B08EEA98ECD}"/>
              </a:ext>
            </a:extLst>
          </p:cNvPr>
          <p:cNvSpPr txBox="1"/>
          <p:nvPr/>
        </p:nvSpPr>
        <p:spPr>
          <a:xfrm>
            <a:off x="1579848" y="6465147"/>
            <a:ext cx="11363914" cy="369332"/>
          </a:xfrm>
          <a:prstGeom prst="rect">
            <a:avLst/>
          </a:prstGeom>
          <a:noFill/>
        </p:spPr>
        <p:txBody>
          <a:bodyPr wrap="square" rtlCol="0">
            <a:spAutoFit/>
          </a:bodyPr>
          <a:lstStyle/>
          <a:p>
            <a:r>
              <a:rPr lang="en-US" dirty="0"/>
              <a:t>PIRA=progression independent of relapse activity; RAW=relapse associated worsening</a:t>
            </a:r>
          </a:p>
        </p:txBody>
      </p:sp>
    </p:spTree>
    <p:extLst>
      <p:ext uri="{BB962C8B-B14F-4D97-AF65-F5344CB8AC3E}">
        <p14:creationId xmlns:p14="http://schemas.microsoft.com/office/powerpoint/2010/main" val="762035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1AA5AB9-FBC7-4BBA-BAF3-01EDA1CA2BC9}"/>
              </a:ext>
            </a:extLst>
          </p:cNvPr>
          <p:cNvSpPr/>
          <p:nvPr/>
        </p:nvSpPr>
        <p:spPr>
          <a:xfrm>
            <a:off x="0" y="1071418"/>
            <a:ext cx="12192000" cy="584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9C0CD36E-C10B-457D-AD63-83DD82C54C2D}"/>
              </a:ext>
            </a:extLst>
          </p:cNvPr>
          <p:cNvSpPr>
            <a:spLocks noGrp="1"/>
          </p:cNvSpPr>
          <p:nvPr>
            <p:ph type="title"/>
          </p:nvPr>
        </p:nvSpPr>
        <p:spPr/>
        <p:txBody>
          <a:bodyPr/>
          <a:lstStyle/>
          <a:p>
            <a:r>
              <a:rPr lang="en-US" dirty="0"/>
              <a:t>Defining Cognitive PIRA</a:t>
            </a:r>
          </a:p>
        </p:txBody>
      </p:sp>
      <p:pic>
        <p:nvPicPr>
          <p:cNvPr id="5" name="Picture 4">
            <a:extLst>
              <a:ext uri="{FF2B5EF4-FFF2-40B4-BE49-F238E27FC236}">
                <a16:creationId xmlns:a16="http://schemas.microsoft.com/office/drawing/2014/main" id="{93179A70-0E4C-49A8-B4FC-DCC15D6B6E39}"/>
              </a:ext>
            </a:extLst>
          </p:cNvPr>
          <p:cNvPicPr>
            <a:picLocks noChangeAspect="1"/>
          </p:cNvPicPr>
          <p:nvPr/>
        </p:nvPicPr>
        <p:blipFill>
          <a:blip r:embed="rId3"/>
          <a:stretch>
            <a:fillRect/>
          </a:stretch>
        </p:blipFill>
        <p:spPr>
          <a:xfrm>
            <a:off x="6529550" y="41736"/>
            <a:ext cx="2042950" cy="708410"/>
          </a:xfrm>
          <a:prstGeom prst="rect">
            <a:avLst/>
          </a:prstGeom>
        </p:spPr>
      </p:pic>
      <p:pic>
        <p:nvPicPr>
          <p:cNvPr id="33" name="Picture 32">
            <a:extLst>
              <a:ext uri="{FF2B5EF4-FFF2-40B4-BE49-F238E27FC236}">
                <a16:creationId xmlns:a16="http://schemas.microsoft.com/office/drawing/2014/main" id="{F9F2F252-B44D-443C-B2F7-E61DA40037E9}"/>
              </a:ext>
            </a:extLst>
          </p:cNvPr>
          <p:cNvPicPr>
            <a:picLocks noChangeAspect="1"/>
          </p:cNvPicPr>
          <p:nvPr/>
        </p:nvPicPr>
        <p:blipFill>
          <a:blip r:embed="rId4"/>
          <a:stretch>
            <a:fillRect/>
          </a:stretch>
        </p:blipFill>
        <p:spPr>
          <a:xfrm>
            <a:off x="9023928" y="18471"/>
            <a:ext cx="3006690" cy="716084"/>
          </a:xfrm>
          <a:prstGeom prst="rect">
            <a:avLst/>
          </a:prstGeom>
        </p:spPr>
      </p:pic>
      <p:pic>
        <p:nvPicPr>
          <p:cNvPr id="35" name="Picture 34">
            <a:extLst>
              <a:ext uri="{FF2B5EF4-FFF2-40B4-BE49-F238E27FC236}">
                <a16:creationId xmlns:a16="http://schemas.microsoft.com/office/drawing/2014/main" id="{E81614F5-F5B8-4286-93F1-0713583986C1}"/>
              </a:ext>
            </a:extLst>
          </p:cNvPr>
          <p:cNvPicPr>
            <a:picLocks noChangeAspect="1"/>
          </p:cNvPicPr>
          <p:nvPr/>
        </p:nvPicPr>
        <p:blipFill>
          <a:blip r:embed="rId5"/>
          <a:stretch>
            <a:fillRect/>
          </a:stretch>
        </p:blipFill>
        <p:spPr>
          <a:xfrm>
            <a:off x="2078608" y="2586338"/>
            <a:ext cx="7294119" cy="3749505"/>
          </a:xfrm>
          <a:prstGeom prst="rect">
            <a:avLst/>
          </a:prstGeom>
        </p:spPr>
      </p:pic>
      <p:pic>
        <p:nvPicPr>
          <p:cNvPr id="38" name="Picture 37">
            <a:extLst>
              <a:ext uri="{FF2B5EF4-FFF2-40B4-BE49-F238E27FC236}">
                <a16:creationId xmlns:a16="http://schemas.microsoft.com/office/drawing/2014/main" id="{D637853A-021A-4979-8BF9-4F721A5BEE37}"/>
              </a:ext>
            </a:extLst>
          </p:cNvPr>
          <p:cNvPicPr>
            <a:picLocks noChangeAspect="1"/>
          </p:cNvPicPr>
          <p:nvPr/>
        </p:nvPicPr>
        <p:blipFill>
          <a:blip r:embed="rId6"/>
          <a:stretch>
            <a:fillRect/>
          </a:stretch>
        </p:blipFill>
        <p:spPr>
          <a:xfrm>
            <a:off x="2674488" y="2922559"/>
            <a:ext cx="6660134" cy="2892168"/>
          </a:xfrm>
          <a:prstGeom prst="rect">
            <a:avLst/>
          </a:prstGeom>
        </p:spPr>
      </p:pic>
      <p:cxnSp>
        <p:nvCxnSpPr>
          <p:cNvPr id="11" name="Straight Arrow Connector 10">
            <a:extLst>
              <a:ext uri="{FF2B5EF4-FFF2-40B4-BE49-F238E27FC236}">
                <a16:creationId xmlns:a16="http://schemas.microsoft.com/office/drawing/2014/main" id="{198DADDC-A7BD-4CE0-A4B0-6F878EB9EC13}"/>
              </a:ext>
            </a:extLst>
          </p:cNvPr>
          <p:cNvCxnSpPr>
            <a:cxnSpLocks/>
          </p:cNvCxnSpPr>
          <p:nvPr/>
        </p:nvCxnSpPr>
        <p:spPr>
          <a:xfrm flipH="1">
            <a:off x="6942079" y="2433568"/>
            <a:ext cx="713598" cy="932114"/>
          </a:xfrm>
          <a:prstGeom prst="straightConnector1">
            <a:avLst/>
          </a:prstGeom>
          <a:ln w="76200">
            <a:solidFill>
              <a:srgbClr val="880A0A"/>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55701AD0-4ADC-45C6-A08B-14BE3A20F76A}"/>
              </a:ext>
            </a:extLst>
          </p:cNvPr>
          <p:cNvSpPr txBox="1"/>
          <p:nvPr/>
        </p:nvSpPr>
        <p:spPr>
          <a:xfrm>
            <a:off x="1579848" y="6465147"/>
            <a:ext cx="11363914" cy="369332"/>
          </a:xfrm>
          <a:prstGeom prst="rect">
            <a:avLst/>
          </a:prstGeom>
          <a:noFill/>
        </p:spPr>
        <p:txBody>
          <a:bodyPr wrap="square" rtlCol="0">
            <a:spAutoFit/>
          </a:bodyPr>
          <a:lstStyle/>
          <a:p>
            <a:r>
              <a:rPr lang="en-US" dirty="0"/>
              <a:t>PIRA=progression independent of relapse activity; RAW=relapse associated worsening</a:t>
            </a:r>
          </a:p>
        </p:txBody>
      </p:sp>
    </p:spTree>
    <p:extLst>
      <p:ext uri="{BB962C8B-B14F-4D97-AF65-F5344CB8AC3E}">
        <p14:creationId xmlns:p14="http://schemas.microsoft.com/office/powerpoint/2010/main" val="38691767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4EE59A5-00A3-4119-9579-38B05AB2AAFE}"/>
              </a:ext>
            </a:extLst>
          </p:cNvPr>
          <p:cNvSpPr/>
          <p:nvPr/>
        </p:nvSpPr>
        <p:spPr>
          <a:xfrm>
            <a:off x="0" y="1006765"/>
            <a:ext cx="12192000" cy="584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DAADC0D5-64EB-450B-9439-76E6356D091B}"/>
              </a:ext>
            </a:extLst>
          </p:cNvPr>
          <p:cNvSpPr>
            <a:spLocks noGrp="1"/>
          </p:cNvSpPr>
          <p:nvPr>
            <p:ph type="title"/>
          </p:nvPr>
        </p:nvSpPr>
        <p:spPr/>
        <p:txBody>
          <a:bodyPr/>
          <a:lstStyle/>
          <a:p>
            <a:r>
              <a:rPr lang="en-US" dirty="0"/>
              <a:t>Study Sample</a:t>
            </a:r>
          </a:p>
        </p:txBody>
      </p:sp>
      <p:graphicFrame>
        <p:nvGraphicFramePr>
          <p:cNvPr id="4" name="Table 3">
            <a:extLst>
              <a:ext uri="{FF2B5EF4-FFF2-40B4-BE49-F238E27FC236}">
                <a16:creationId xmlns:a16="http://schemas.microsoft.com/office/drawing/2014/main" id="{259BFE54-3BC2-4AEB-AF94-FBC4AE089A9E}"/>
              </a:ext>
            </a:extLst>
          </p:cNvPr>
          <p:cNvGraphicFramePr>
            <a:graphicFrameLocks noGrp="1"/>
          </p:cNvGraphicFramePr>
          <p:nvPr>
            <p:extLst>
              <p:ext uri="{D42A27DB-BD31-4B8C-83A1-F6EECF244321}">
                <p14:modId xmlns:p14="http://schemas.microsoft.com/office/powerpoint/2010/main" val="1743603370"/>
              </p:ext>
            </p:extLst>
          </p:nvPr>
        </p:nvGraphicFramePr>
        <p:xfrm>
          <a:off x="624884" y="2036884"/>
          <a:ext cx="9101005" cy="3819208"/>
        </p:xfrm>
        <a:graphic>
          <a:graphicData uri="http://schemas.openxmlformats.org/drawingml/2006/table">
            <a:tbl>
              <a:tblPr firstRow="1" firstCol="1" bandRow="1">
                <a:tableStyleId>{5C22544A-7EE6-4342-B048-85BDC9FD1C3A}</a:tableStyleId>
              </a:tblPr>
              <a:tblGrid>
                <a:gridCol w="6431696">
                  <a:extLst>
                    <a:ext uri="{9D8B030D-6E8A-4147-A177-3AD203B41FA5}">
                      <a16:colId xmlns:a16="http://schemas.microsoft.com/office/drawing/2014/main" val="461207936"/>
                    </a:ext>
                  </a:extLst>
                </a:gridCol>
                <a:gridCol w="2669309">
                  <a:extLst>
                    <a:ext uri="{9D8B030D-6E8A-4147-A177-3AD203B41FA5}">
                      <a16:colId xmlns:a16="http://schemas.microsoft.com/office/drawing/2014/main" val="1240752328"/>
                    </a:ext>
                  </a:extLst>
                </a:gridCol>
              </a:tblGrid>
              <a:tr h="184827">
                <a:tc>
                  <a:txBody>
                    <a:bodyPr/>
                    <a:lstStyle/>
                    <a:p>
                      <a:pPr marL="0" marR="0">
                        <a:lnSpc>
                          <a:spcPct val="107000"/>
                        </a:lnSpc>
                        <a:spcBef>
                          <a:spcPts val="0"/>
                        </a:spcBef>
                        <a:spcAft>
                          <a:spcPts val="0"/>
                        </a:spcAft>
                      </a:pP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3457" marR="63457" marT="0" marB="0"/>
                </a:tc>
                <a:tc>
                  <a:txBody>
                    <a:bodyPr/>
                    <a:lstStyle/>
                    <a:p>
                      <a:pPr marL="0" marR="0">
                        <a:lnSpc>
                          <a:spcPct val="107000"/>
                        </a:lnSpc>
                        <a:spcBef>
                          <a:spcPts val="0"/>
                        </a:spcBef>
                        <a:spcAft>
                          <a:spcPts val="0"/>
                        </a:spcAft>
                      </a:pP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3457" marR="63457" marT="0" marB="0" anchor="b"/>
                </a:tc>
                <a:extLst>
                  <a:ext uri="{0D108BD9-81ED-4DB2-BD59-A6C34878D82A}">
                    <a16:rowId xmlns:a16="http://schemas.microsoft.com/office/drawing/2014/main" val="1511259630"/>
                  </a:ext>
                </a:extLst>
              </a:tr>
              <a:tr h="184827">
                <a:tc>
                  <a:txBody>
                    <a:bodyPr/>
                    <a:lstStyle/>
                    <a:p>
                      <a:pPr marL="0" marR="0">
                        <a:lnSpc>
                          <a:spcPct val="107000"/>
                        </a:lnSpc>
                        <a:spcBef>
                          <a:spcPts val="0"/>
                        </a:spcBef>
                        <a:spcAft>
                          <a:spcPts val="0"/>
                        </a:spcAft>
                      </a:pPr>
                      <a:r>
                        <a:rPr lang="en-US" sz="2600" dirty="0">
                          <a:effectLst/>
                          <a:latin typeface="+mj-lt"/>
                        </a:rPr>
                        <a:t>RRMS (No, %)</a:t>
                      </a:r>
                      <a:endParaRPr lang="en-US" sz="2600" dirty="0">
                        <a:effectLst/>
                        <a:latin typeface="+mj-lt"/>
                        <a:ea typeface="Calibri" panose="020F0502020204030204" pitchFamily="34" charset="0"/>
                        <a:cs typeface="Arial" panose="020B0604020202020204" pitchFamily="34" charset="0"/>
                      </a:endParaRPr>
                    </a:p>
                  </a:txBody>
                  <a:tcPr marL="63457" marR="63457" marT="0" marB="0"/>
                </a:tc>
                <a:tc>
                  <a:txBody>
                    <a:bodyPr/>
                    <a:lstStyle/>
                    <a:p>
                      <a:pPr marL="0" marR="0">
                        <a:lnSpc>
                          <a:spcPct val="107000"/>
                        </a:lnSpc>
                        <a:spcBef>
                          <a:spcPts val="0"/>
                        </a:spcBef>
                        <a:spcAft>
                          <a:spcPts val="0"/>
                        </a:spcAft>
                      </a:pPr>
                      <a:r>
                        <a:rPr lang="en-US" sz="2600" dirty="0">
                          <a:effectLst/>
                          <a:latin typeface="+mj-lt"/>
                        </a:rPr>
                        <a:t>336, 100%</a:t>
                      </a:r>
                      <a:endParaRPr lang="en-US" sz="2600" dirty="0">
                        <a:effectLst/>
                        <a:latin typeface="+mj-lt"/>
                        <a:ea typeface="Calibri" panose="020F0502020204030204" pitchFamily="34" charset="0"/>
                        <a:cs typeface="Arial" panose="020B0604020202020204" pitchFamily="34" charset="0"/>
                      </a:endParaRPr>
                    </a:p>
                  </a:txBody>
                  <a:tcPr marL="63457" marR="63457" marT="0" marB="0" anchor="b"/>
                </a:tc>
                <a:extLst>
                  <a:ext uri="{0D108BD9-81ED-4DB2-BD59-A6C34878D82A}">
                    <a16:rowId xmlns:a16="http://schemas.microsoft.com/office/drawing/2014/main" val="1296602732"/>
                  </a:ext>
                </a:extLst>
              </a:tr>
              <a:tr h="184827">
                <a:tc>
                  <a:txBody>
                    <a:bodyPr/>
                    <a:lstStyle/>
                    <a:p>
                      <a:pPr marL="0" marR="0">
                        <a:lnSpc>
                          <a:spcPct val="107000"/>
                        </a:lnSpc>
                        <a:spcBef>
                          <a:spcPts val="0"/>
                        </a:spcBef>
                        <a:spcAft>
                          <a:spcPts val="0"/>
                        </a:spcAft>
                      </a:pPr>
                      <a:r>
                        <a:rPr lang="en-US" sz="2600" dirty="0">
                          <a:effectLst/>
                          <a:latin typeface="+mj-lt"/>
                        </a:rPr>
                        <a:t>Female (No, %)</a:t>
                      </a:r>
                      <a:endParaRPr lang="en-US" sz="2600" dirty="0">
                        <a:effectLst/>
                        <a:latin typeface="+mj-lt"/>
                        <a:ea typeface="Calibri" panose="020F0502020204030204" pitchFamily="34" charset="0"/>
                        <a:cs typeface="Arial" panose="020B0604020202020204" pitchFamily="34" charset="0"/>
                      </a:endParaRPr>
                    </a:p>
                  </a:txBody>
                  <a:tcPr marL="63457" marR="63457" marT="0" marB="0"/>
                </a:tc>
                <a:tc>
                  <a:txBody>
                    <a:bodyPr/>
                    <a:lstStyle/>
                    <a:p>
                      <a:pPr marL="0" marR="0">
                        <a:lnSpc>
                          <a:spcPct val="107000"/>
                        </a:lnSpc>
                        <a:spcBef>
                          <a:spcPts val="0"/>
                        </a:spcBef>
                        <a:spcAft>
                          <a:spcPts val="0"/>
                        </a:spcAft>
                      </a:pPr>
                      <a:r>
                        <a:rPr lang="en-US" sz="2600" dirty="0">
                          <a:effectLst/>
                          <a:latin typeface="+mj-lt"/>
                        </a:rPr>
                        <a:t>271, 80.7%</a:t>
                      </a:r>
                      <a:endParaRPr lang="en-US" sz="2600" dirty="0">
                        <a:effectLst/>
                        <a:latin typeface="+mj-lt"/>
                        <a:ea typeface="Calibri" panose="020F0502020204030204" pitchFamily="34" charset="0"/>
                        <a:cs typeface="Arial" panose="020B0604020202020204" pitchFamily="34" charset="0"/>
                      </a:endParaRPr>
                    </a:p>
                  </a:txBody>
                  <a:tcPr marL="63457" marR="63457" marT="0" marB="0" anchor="b"/>
                </a:tc>
                <a:extLst>
                  <a:ext uri="{0D108BD9-81ED-4DB2-BD59-A6C34878D82A}">
                    <a16:rowId xmlns:a16="http://schemas.microsoft.com/office/drawing/2014/main" val="998397096"/>
                  </a:ext>
                </a:extLst>
              </a:tr>
              <a:tr h="184827">
                <a:tc>
                  <a:txBody>
                    <a:bodyPr/>
                    <a:lstStyle/>
                    <a:p>
                      <a:pPr marL="0" marR="0">
                        <a:lnSpc>
                          <a:spcPct val="107000"/>
                        </a:lnSpc>
                        <a:spcBef>
                          <a:spcPts val="0"/>
                        </a:spcBef>
                        <a:spcAft>
                          <a:spcPts val="0"/>
                        </a:spcAft>
                      </a:pPr>
                      <a:r>
                        <a:rPr lang="en-US" sz="2600" dirty="0">
                          <a:effectLst/>
                          <a:latin typeface="+mj-lt"/>
                        </a:rPr>
                        <a:t>Age (mean, SD)</a:t>
                      </a:r>
                      <a:endParaRPr lang="en-US" sz="2600" dirty="0">
                        <a:effectLst/>
                        <a:latin typeface="+mj-lt"/>
                        <a:ea typeface="Calibri" panose="020F0502020204030204" pitchFamily="34" charset="0"/>
                        <a:cs typeface="Arial" panose="020B0604020202020204" pitchFamily="34" charset="0"/>
                      </a:endParaRPr>
                    </a:p>
                  </a:txBody>
                  <a:tcPr marL="63457" marR="63457" marT="0" marB="0"/>
                </a:tc>
                <a:tc>
                  <a:txBody>
                    <a:bodyPr/>
                    <a:lstStyle/>
                    <a:p>
                      <a:pPr marL="0" marR="0">
                        <a:lnSpc>
                          <a:spcPct val="107000"/>
                        </a:lnSpc>
                        <a:spcBef>
                          <a:spcPts val="0"/>
                        </a:spcBef>
                        <a:spcAft>
                          <a:spcPts val="0"/>
                        </a:spcAft>
                      </a:pPr>
                      <a:r>
                        <a:rPr lang="en-US" sz="2600" dirty="0">
                          <a:effectLst/>
                          <a:latin typeface="+mj-lt"/>
                        </a:rPr>
                        <a:t>43.1, 9.5</a:t>
                      </a:r>
                      <a:endParaRPr lang="en-US" sz="2600" dirty="0">
                        <a:effectLst/>
                        <a:latin typeface="+mj-lt"/>
                        <a:ea typeface="Calibri" panose="020F0502020204030204" pitchFamily="34" charset="0"/>
                        <a:cs typeface="Arial" panose="020B0604020202020204" pitchFamily="34" charset="0"/>
                      </a:endParaRPr>
                    </a:p>
                  </a:txBody>
                  <a:tcPr marL="63457" marR="63457" marT="0" marB="0" anchor="b"/>
                </a:tc>
                <a:extLst>
                  <a:ext uri="{0D108BD9-81ED-4DB2-BD59-A6C34878D82A}">
                    <a16:rowId xmlns:a16="http://schemas.microsoft.com/office/drawing/2014/main" val="3166723100"/>
                  </a:ext>
                </a:extLst>
              </a:tr>
              <a:tr h="184827">
                <a:tc>
                  <a:txBody>
                    <a:bodyPr/>
                    <a:lstStyle/>
                    <a:p>
                      <a:pPr marL="0" marR="0">
                        <a:lnSpc>
                          <a:spcPct val="107000"/>
                        </a:lnSpc>
                        <a:spcBef>
                          <a:spcPts val="0"/>
                        </a:spcBef>
                        <a:spcAft>
                          <a:spcPts val="0"/>
                        </a:spcAft>
                      </a:pPr>
                      <a:r>
                        <a:rPr lang="en-US" sz="2600" dirty="0">
                          <a:effectLst/>
                          <a:latin typeface="+mj-lt"/>
                        </a:rPr>
                        <a:t>Disease Duration (mean, SD)</a:t>
                      </a:r>
                      <a:endParaRPr lang="en-US" sz="2600" dirty="0">
                        <a:effectLst/>
                        <a:latin typeface="+mj-lt"/>
                        <a:ea typeface="Calibri" panose="020F0502020204030204" pitchFamily="34" charset="0"/>
                        <a:cs typeface="Arial" panose="020B0604020202020204" pitchFamily="34" charset="0"/>
                      </a:endParaRPr>
                    </a:p>
                  </a:txBody>
                  <a:tcPr marL="63457" marR="63457" marT="0" marB="0"/>
                </a:tc>
                <a:tc>
                  <a:txBody>
                    <a:bodyPr/>
                    <a:lstStyle/>
                    <a:p>
                      <a:pPr marL="0" marR="0">
                        <a:lnSpc>
                          <a:spcPct val="107000"/>
                        </a:lnSpc>
                        <a:spcBef>
                          <a:spcPts val="0"/>
                        </a:spcBef>
                        <a:spcAft>
                          <a:spcPts val="0"/>
                        </a:spcAft>
                      </a:pPr>
                      <a:r>
                        <a:rPr lang="en-US" sz="2600" dirty="0">
                          <a:effectLst/>
                          <a:latin typeface="+mj-lt"/>
                        </a:rPr>
                        <a:t>10.8, 8.4</a:t>
                      </a:r>
                      <a:endParaRPr lang="en-US" sz="2600" dirty="0">
                        <a:effectLst/>
                        <a:latin typeface="+mj-lt"/>
                        <a:ea typeface="Calibri" panose="020F0502020204030204" pitchFamily="34" charset="0"/>
                        <a:cs typeface="Arial" panose="020B0604020202020204" pitchFamily="34" charset="0"/>
                      </a:endParaRPr>
                    </a:p>
                  </a:txBody>
                  <a:tcPr marL="63457" marR="63457" marT="0" marB="0" anchor="b"/>
                </a:tc>
                <a:extLst>
                  <a:ext uri="{0D108BD9-81ED-4DB2-BD59-A6C34878D82A}">
                    <a16:rowId xmlns:a16="http://schemas.microsoft.com/office/drawing/2014/main" val="1297794442"/>
                  </a:ext>
                </a:extLst>
              </a:tr>
              <a:tr h="184827">
                <a:tc>
                  <a:txBody>
                    <a:bodyPr/>
                    <a:lstStyle/>
                    <a:p>
                      <a:pPr marL="0" marR="0">
                        <a:lnSpc>
                          <a:spcPct val="107000"/>
                        </a:lnSpc>
                        <a:spcBef>
                          <a:spcPts val="0"/>
                        </a:spcBef>
                        <a:spcAft>
                          <a:spcPts val="0"/>
                        </a:spcAft>
                      </a:pPr>
                      <a:r>
                        <a:rPr lang="en-US" sz="2600" dirty="0">
                          <a:effectLst/>
                          <a:latin typeface="+mj-lt"/>
                          <a:ea typeface="Calibri" panose="020F0502020204030204" pitchFamily="34" charset="0"/>
                          <a:cs typeface="Arial" panose="020B0604020202020204" pitchFamily="34" charset="0"/>
                        </a:rPr>
                        <a:t>Disease Modifying Therapy (No, %)</a:t>
                      </a:r>
                    </a:p>
                  </a:txBody>
                  <a:tcPr marL="68580" marR="68580" marT="0" marB="0"/>
                </a:tc>
                <a:tc>
                  <a:txBody>
                    <a:bodyPr/>
                    <a:lstStyle/>
                    <a:p>
                      <a:pPr marL="0" marR="0">
                        <a:lnSpc>
                          <a:spcPct val="107000"/>
                        </a:lnSpc>
                        <a:spcBef>
                          <a:spcPts val="0"/>
                        </a:spcBef>
                        <a:spcAft>
                          <a:spcPts val="0"/>
                        </a:spcAft>
                      </a:pPr>
                      <a:r>
                        <a:rPr lang="en-US" sz="2600" dirty="0">
                          <a:solidFill>
                            <a:schemeClr val="tx1">
                              <a:lumMod val="75000"/>
                            </a:schemeClr>
                          </a:solidFill>
                          <a:effectLst/>
                          <a:latin typeface="+mj-lt"/>
                          <a:ea typeface="Calibri" panose="020F0502020204030204" pitchFamily="34" charset="0"/>
                          <a:cs typeface="Calibri" panose="020F0502020204030204" pitchFamily="34" charset="0"/>
                        </a:rPr>
                        <a:t>184, 54.8%</a:t>
                      </a:r>
                      <a:endParaRPr lang="en-US" sz="2600" dirty="0">
                        <a:solidFill>
                          <a:schemeClr val="tx1">
                            <a:lumMod val="75000"/>
                          </a:schemeClr>
                        </a:solidFill>
                        <a:effectLst/>
                        <a:latin typeface="+mj-lt"/>
                        <a:ea typeface="Calibri" panose="020F0502020204030204" pitchFamily="34" charset="0"/>
                        <a:cs typeface="Arial" panose="020B0604020202020204" pitchFamily="34" charset="0"/>
                      </a:endParaRPr>
                    </a:p>
                  </a:txBody>
                  <a:tcPr marL="68580" marR="68580" marT="0" marB="0" anchor="b"/>
                </a:tc>
                <a:extLst>
                  <a:ext uri="{0D108BD9-81ED-4DB2-BD59-A6C34878D82A}">
                    <a16:rowId xmlns:a16="http://schemas.microsoft.com/office/drawing/2014/main" val="1665227372"/>
                  </a:ext>
                </a:extLst>
              </a:tr>
              <a:tr h="184827">
                <a:tc>
                  <a:txBody>
                    <a:bodyPr/>
                    <a:lstStyle/>
                    <a:p>
                      <a:pPr marL="0" marR="0">
                        <a:lnSpc>
                          <a:spcPct val="107000"/>
                        </a:lnSpc>
                        <a:spcBef>
                          <a:spcPts val="0"/>
                        </a:spcBef>
                        <a:spcAft>
                          <a:spcPts val="0"/>
                        </a:spcAft>
                      </a:pPr>
                      <a:r>
                        <a:rPr lang="en-US" sz="2600" dirty="0">
                          <a:effectLst/>
                          <a:latin typeface="+mj-lt"/>
                          <a:ea typeface="Calibri" panose="020F0502020204030204" pitchFamily="34" charset="0"/>
                          <a:cs typeface="Arial" panose="020B0604020202020204" pitchFamily="34" charset="0"/>
                        </a:rPr>
                        <a:t>EDSS (median, IQR)</a:t>
                      </a:r>
                    </a:p>
                  </a:txBody>
                  <a:tcPr marL="63457" marR="63457" marT="0" marB="0"/>
                </a:tc>
                <a:tc>
                  <a:txBody>
                    <a:bodyPr/>
                    <a:lstStyle/>
                    <a:p>
                      <a:pPr marL="0" marR="0">
                        <a:lnSpc>
                          <a:spcPct val="107000"/>
                        </a:lnSpc>
                        <a:spcBef>
                          <a:spcPts val="0"/>
                        </a:spcBef>
                        <a:spcAft>
                          <a:spcPts val="0"/>
                        </a:spcAft>
                      </a:pPr>
                      <a:r>
                        <a:rPr lang="en-US" sz="2600" dirty="0">
                          <a:effectLst/>
                          <a:latin typeface="+mj-lt"/>
                          <a:ea typeface="Calibri" panose="020F0502020204030204" pitchFamily="34" charset="0"/>
                          <a:cs typeface="Arial" panose="020B0604020202020204" pitchFamily="34" charset="0"/>
                        </a:rPr>
                        <a:t>2.5, 1.5-3.5</a:t>
                      </a:r>
                    </a:p>
                  </a:txBody>
                  <a:tcPr marL="63457" marR="63457" marT="0" marB="0" anchor="b"/>
                </a:tc>
                <a:extLst>
                  <a:ext uri="{0D108BD9-81ED-4DB2-BD59-A6C34878D82A}">
                    <a16:rowId xmlns:a16="http://schemas.microsoft.com/office/drawing/2014/main" val="1793597677"/>
                  </a:ext>
                </a:extLst>
              </a:tr>
              <a:tr h="184827">
                <a:tc>
                  <a:txBody>
                    <a:bodyPr/>
                    <a:lstStyle/>
                    <a:p>
                      <a:pPr marL="0" marR="0">
                        <a:lnSpc>
                          <a:spcPct val="107000"/>
                        </a:lnSpc>
                        <a:spcBef>
                          <a:spcPts val="0"/>
                        </a:spcBef>
                        <a:spcAft>
                          <a:spcPts val="0"/>
                        </a:spcAft>
                      </a:pPr>
                      <a:r>
                        <a:rPr lang="en-US" sz="2600" dirty="0">
                          <a:effectLst/>
                          <a:latin typeface="+mj-lt"/>
                        </a:rPr>
                        <a:t>SDMT (mean, SD)</a:t>
                      </a:r>
                      <a:endParaRPr lang="en-US" sz="2600" dirty="0">
                        <a:effectLst/>
                        <a:latin typeface="+mj-lt"/>
                        <a:ea typeface="Calibri" panose="020F0502020204030204" pitchFamily="34" charset="0"/>
                        <a:cs typeface="Arial" panose="020B0604020202020204" pitchFamily="34" charset="0"/>
                      </a:endParaRPr>
                    </a:p>
                  </a:txBody>
                  <a:tcPr marL="63457" marR="63457" marT="0" marB="0"/>
                </a:tc>
                <a:tc>
                  <a:txBody>
                    <a:bodyPr/>
                    <a:lstStyle/>
                    <a:p>
                      <a:pPr marL="0" marR="0">
                        <a:lnSpc>
                          <a:spcPct val="107000"/>
                        </a:lnSpc>
                        <a:spcBef>
                          <a:spcPts val="0"/>
                        </a:spcBef>
                        <a:spcAft>
                          <a:spcPts val="0"/>
                        </a:spcAft>
                      </a:pPr>
                      <a:r>
                        <a:rPr lang="en-US" sz="2600" dirty="0">
                          <a:effectLst/>
                          <a:latin typeface="+mj-lt"/>
                        </a:rPr>
                        <a:t>51.3, 12.8</a:t>
                      </a:r>
                      <a:endParaRPr lang="en-US" sz="2600" dirty="0">
                        <a:effectLst/>
                        <a:latin typeface="+mj-lt"/>
                        <a:ea typeface="Calibri" panose="020F0502020204030204" pitchFamily="34" charset="0"/>
                        <a:cs typeface="Arial" panose="020B0604020202020204" pitchFamily="34" charset="0"/>
                      </a:endParaRPr>
                    </a:p>
                  </a:txBody>
                  <a:tcPr marL="63457" marR="63457" marT="0" marB="0" anchor="b"/>
                </a:tc>
                <a:extLst>
                  <a:ext uri="{0D108BD9-81ED-4DB2-BD59-A6C34878D82A}">
                    <a16:rowId xmlns:a16="http://schemas.microsoft.com/office/drawing/2014/main" val="4195405492"/>
                  </a:ext>
                </a:extLst>
              </a:tr>
              <a:tr h="184827">
                <a:tc>
                  <a:txBody>
                    <a:bodyPr/>
                    <a:lstStyle/>
                    <a:p>
                      <a:pPr marL="0" marR="0">
                        <a:lnSpc>
                          <a:spcPct val="107000"/>
                        </a:lnSpc>
                        <a:spcBef>
                          <a:spcPts val="0"/>
                        </a:spcBef>
                        <a:spcAft>
                          <a:spcPts val="0"/>
                        </a:spcAft>
                      </a:pPr>
                      <a:r>
                        <a:rPr lang="en-US" sz="2600" dirty="0">
                          <a:effectLst/>
                          <a:latin typeface="+mj-lt"/>
                        </a:rPr>
                        <a:t>CVLT-II (mean, SD)</a:t>
                      </a:r>
                      <a:endParaRPr lang="en-US" sz="2600" dirty="0">
                        <a:effectLst/>
                        <a:latin typeface="+mj-lt"/>
                        <a:ea typeface="Calibri" panose="020F0502020204030204" pitchFamily="34" charset="0"/>
                        <a:cs typeface="Arial" panose="020B0604020202020204" pitchFamily="34" charset="0"/>
                      </a:endParaRPr>
                    </a:p>
                  </a:txBody>
                  <a:tcPr marL="63457" marR="63457" marT="0" marB="0"/>
                </a:tc>
                <a:tc>
                  <a:txBody>
                    <a:bodyPr/>
                    <a:lstStyle/>
                    <a:p>
                      <a:pPr marL="0" marR="0">
                        <a:lnSpc>
                          <a:spcPct val="107000"/>
                        </a:lnSpc>
                        <a:spcBef>
                          <a:spcPts val="0"/>
                        </a:spcBef>
                        <a:spcAft>
                          <a:spcPts val="0"/>
                        </a:spcAft>
                      </a:pPr>
                      <a:r>
                        <a:rPr lang="en-US" sz="2600" dirty="0">
                          <a:effectLst/>
                          <a:latin typeface="+mj-lt"/>
                        </a:rPr>
                        <a:t>49.8, 11</a:t>
                      </a:r>
                      <a:endParaRPr lang="en-US" sz="2600" dirty="0">
                        <a:effectLst/>
                        <a:latin typeface="+mj-lt"/>
                        <a:ea typeface="Calibri" panose="020F0502020204030204" pitchFamily="34" charset="0"/>
                        <a:cs typeface="Arial" panose="020B0604020202020204" pitchFamily="34" charset="0"/>
                      </a:endParaRPr>
                    </a:p>
                  </a:txBody>
                  <a:tcPr marL="63457" marR="63457" marT="0" marB="0" anchor="b"/>
                </a:tc>
                <a:extLst>
                  <a:ext uri="{0D108BD9-81ED-4DB2-BD59-A6C34878D82A}">
                    <a16:rowId xmlns:a16="http://schemas.microsoft.com/office/drawing/2014/main" val="973503397"/>
                  </a:ext>
                </a:extLst>
              </a:tr>
              <a:tr h="184827">
                <a:tc>
                  <a:txBody>
                    <a:bodyPr/>
                    <a:lstStyle/>
                    <a:p>
                      <a:pPr marL="0" marR="0">
                        <a:lnSpc>
                          <a:spcPct val="107000"/>
                        </a:lnSpc>
                        <a:spcBef>
                          <a:spcPts val="0"/>
                        </a:spcBef>
                        <a:spcAft>
                          <a:spcPts val="0"/>
                        </a:spcAft>
                      </a:pPr>
                      <a:r>
                        <a:rPr lang="en-US" sz="2600" dirty="0">
                          <a:effectLst/>
                          <a:latin typeface="+mj-lt"/>
                        </a:rPr>
                        <a:t>BVMT-R (mean, SD)</a:t>
                      </a:r>
                      <a:endParaRPr lang="en-US" sz="2600" dirty="0">
                        <a:effectLst/>
                        <a:latin typeface="+mj-lt"/>
                        <a:ea typeface="Calibri" panose="020F0502020204030204" pitchFamily="34" charset="0"/>
                        <a:cs typeface="Arial" panose="020B0604020202020204" pitchFamily="34" charset="0"/>
                      </a:endParaRPr>
                    </a:p>
                  </a:txBody>
                  <a:tcPr marL="63457" marR="63457" marT="0" marB="0"/>
                </a:tc>
                <a:tc>
                  <a:txBody>
                    <a:bodyPr/>
                    <a:lstStyle/>
                    <a:p>
                      <a:pPr marL="0" marR="0">
                        <a:lnSpc>
                          <a:spcPct val="107000"/>
                        </a:lnSpc>
                        <a:spcBef>
                          <a:spcPts val="0"/>
                        </a:spcBef>
                        <a:spcAft>
                          <a:spcPts val="0"/>
                        </a:spcAft>
                      </a:pPr>
                      <a:r>
                        <a:rPr lang="en-US" sz="2600" dirty="0">
                          <a:effectLst/>
                          <a:latin typeface="+mj-lt"/>
                        </a:rPr>
                        <a:t>21.5, 7.2</a:t>
                      </a:r>
                      <a:endParaRPr lang="en-US" sz="2600" dirty="0">
                        <a:effectLst/>
                        <a:latin typeface="+mj-lt"/>
                        <a:ea typeface="Calibri" panose="020F0502020204030204" pitchFamily="34" charset="0"/>
                        <a:cs typeface="Arial" panose="020B0604020202020204" pitchFamily="34" charset="0"/>
                      </a:endParaRPr>
                    </a:p>
                  </a:txBody>
                  <a:tcPr marL="63457" marR="63457" marT="0" marB="0" anchor="b"/>
                </a:tc>
                <a:extLst>
                  <a:ext uri="{0D108BD9-81ED-4DB2-BD59-A6C34878D82A}">
                    <a16:rowId xmlns:a16="http://schemas.microsoft.com/office/drawing/2014/main" val="3116315955"/>
                  </a:ext>
                </a:extLst>
              </a:tr>
            </a:tbl>
          </a:graphicData>
        </a:graphic>
      </p:graphicFrame>
      <p:pic>
        <p:nvPicPr>
          <p:cNvPr id="6" name="Picture 5">
            <a:extLst>
              <a:ext uri="{FF2B5EF4-FFF2-40B4-BE49-F238E27FC236}">
                <a16:creationId xmlns:a16="http://schemas.microsoft.com/office/drawing/2014/main" id="{6BDFEA1D-FC4B-40D5-943B-C1BACD120E40}"/>
              </a:ext>
            </a:extLst>
          </p:cNvPr>
          <p:cNvPicPr>
            <a:picLocks noChangeAspect="1"/>
          </p:cNvPicPr>
          <p:nvPr/>
        </p:nvPicPr>
        <p:blipFill>
          <a:blip r:embed="rId3"/>
          <a:stretch>
            <a:fillRect/>
          </a:stretch>
        </p:blipFill>
        <p:spPr>
          <a:xfrm>
            <a:off x="6529550" y="41736"/>
            <a:ext cx="2042950" cy="708410"/>
          </a:xfrm>
          <a:prstGeom prst="rect">
            <a:avLst/>
          </a:prstGeom>
        </p:spPr>
      </p:pic>
      <p:sp>
        <p:nvSpPr>
          <p:cNvPr id="2" name="TextBox 1">
            <a:extLst>
              <a:ext uri="{FF2B5EF4-FFF2-40B4-BE49-F238E27FC236}">
                <a16:creationId xmlns:a16="http://schemas.microsoft.com/office/drawing/2014/main" id="{11303F54-BD1C-47F4-8905-B1E1257C3F4A}"/>
              </a:ext>
            </a:extLst>
          </p:cNvPr>
          <p:cNvSpPr txBox="1"/>
          <p:nvPr/>
        </p:nvSpPr>
        <p:spPr>
          <a:xfrm>
            <a:off x="569468" y="6193519"/>
            <a:ext cx="11482832" cy="646331"/>
          </a:xfrm>
          <a:prstGeom prst="rect">
            <a:avLst/>
          </a:prstGeom>
          <a:noFill/>
        </p:spPr>
        <p:txBody>
          <a:bodyPr wrap="square" rtlCol="0">
            <a:spAutoFit/>
          </a:bodyPr>
          <a:lstStyle/>
          <a:p>
            <a:r>
              <a:rPr lang="en-US" dirty="0"/>
              <a:t>RRMS=relapsing-remitting multiple sclerosis; EDSS=Expanded Disability Status Scale; SDMT=Symbol Digit Modalities Test; BVMT-R=Brief Visuospatial Memory Test Revised; CVLT-II=California Verbal Learning Test-II</a:t>
            </a:r>
          </a:p>
        </p:txBody>
      </p:sp>
      <p:pic>
        <p:nvPicPr>
          <p:cNvPr id="8" name="Picture 7">
            <a:extLst>
              <a:ext uri="{FF2B5EF4-FFF2-40B4-BE49-F238E27FC236}">
                <a16:creationId xmlns:a16="http://schemas.microsoft.com/office/drawing/2014/main" id="{E92CC061-64DD-41E4-8D46-8892C7710C36}"/>
              </a:ext>
            </a:extLst>
          </p:cNvPr>
          <p:cNvPicPr>
            <a:picLocks noChangeAspect="1"/>
          </p:cNvPicPr>
          <p:nvPr/>
        </p:nvPicPr>
        <p:blipFill>
          <a:blip r:embed="rId4"/>
          <a:stretch>
            <a:fillRect/>
          </a:stretch>
        </p:blipFill>
        <p:spPr>
          <a:xfrm>
            <a:off x="9023928" y="18471"/>
            <a:ext cx="3006690" cy="716084"/>
          </a:xfrm>
          <a:prstGeom prst="rect">
            <a:avLst/>
          </a:prstGeom>
        </p:spPr>
      </p:pic>
    </p:spTree>
    <p:extLst>
      <p:ext uri="{BB962C8B-B14F-4D97-AF65-F5344CB8AC3E}">
        <p14:creationId xmlns:p14="http://schemas.microsoft.com/office/powerpoint/2010/main" val="32007341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C0CB0178-16AB-48C2-86FF-F0599D921435}"/>
              </a:ext>
            </a:extLst>
          </p:cNvPr>
          <p:cNvSpPr/>
          <p:nvPr/>
        </p:nvSpPr>
        <p:spPr>
          <a:xfrm>
            <a:off x="0" y="1016000"/>
            <a:ext cx="12192000" cy="584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p:cNvSpPr>
            <a:spLocks noGrp="1"/>
          </p:cNvSpPr>
          <p:nvPr>
            <p:ph type="title"/>
          </p:nvPr>
        </p:nvSpPr>
        <p:spPr/>
        <p:txBody>
          <a:bodyPr/>
          <a:lstStyle/>
          <a:p>
            <a:r>
              <a:rPr lang="en-US" dirty="0"/>
              <a:t>Cognitive Decline</a:t>
            </a:r>
          </a:p>
        </p:txBody>
      </p:sp>
      <p:pic>
        <p:nvPicPr>
          <p:cNvPr id="6" name="Picture 5">
            <a:extLst>
              <a:ext uri="{FF2B5EF4-FFF2-40B4-BE49-F238E27FC236}">
                <a16:creationId xmlns:a16="http://schemas.microsoft.com/office/drawing/2014/main" id="{6CB246CB-929C-4494-8BA6-78AED4210069}"/>
              </a:ext>
            </a:extLst>
          </p:cNvPr>
          <p:cNvPicPr>
            <a:picLocks noChangeAspect="1"/>
          </p:cNvPicPr>
          <p:nvPr/>
        </p:nvPicPr>
        <p:blipFill>
          <a:blip r:embed="rId3"/>
          <a:stretch>
            <a:fillRect/>
          </a:stretch>
        </p:blipFill>
        <p:spPr>
          <a:xfrm>
            <a:off x="6529550" y="41736"/>
            <a:ext cx="2042950" cy="708410"/>
          </a:xfrm>
          <a:prstGeom prst="rect">
            <a:avLst/>
          </a:prstGeom>
        </p:spPr>
      </p:pic>
      <p:pic>
        <p:nvPicPr>
          <p:cNvPr id="8" name="Picture 7">
            <a:extLst>
              <a:ext uri="{FF2B5EF4-FFF2-40B4-BE49-F238E27FC236}">
                <a16:creationId xmlns:a16="http://schemas.microsoft.com/office/drawing/2014/main" id="{06D91006-A44B-4E97-B1ED-FF88676B7799}"/>
              </a:ext>
            </a:extLst>
          </p:cNvPr>
          <p:cNvPicPr>
            <a:picLocks noChangeAspect="1"/>
          </p:cNvPicPr>
          <p:nvPr/>
        </p:nvPicPr>
        <p:blipFill>
          <a:blip r:embed="rId4"/>
          <a:stretch>
            <a:fillRect/>
          </a:stretch>
        </p:blipFill>
        <p:spPr>
          <a:xfrm>
            <a:off x="9023928" y="18471"/>
            <a:ext cx="3006690" cy="716084"/>
          </a:xfrm>
          <a:prstGeom prst="rect">
            <a:avLst/>
          </a:prstGeom>
        </p:spPr>
      </p:pic>
      <p:graphicFrame>
        <p:nvGraphicFramePr>
          <p:cNvPr id="11" name="Chart 10">
            <a:extLst>
              <a:ext uri="{FF2B5EF4-FFF2-40B4-BE49-F238E27FC236}">
                <a16:creationId xmlns:a16="http://schemas.microsoft.com/office/drawing/2014/main" id="{C1285455-1E5E-4CD2-B72F-5A805508ADE0}"/>
              </a:ext>
            </a:extLst>
          </p:cNvPr>
          <p:cNvGraphicFramePr>
            <a:graphicFrameLocks noChangeAspect="1"/>
          </p:cNvGraphicFramePr>
          <p:nvPr>
            <p:extLst>
              <p:ext uri="{D42A27DB-BD31-4B8C-83A1-F6EECF244321}">
                <p14:modId xmlns:p14="http://schemas.microsoft.com/office/powerpoint/2010/main" val="3717914352"/>
              </p:ext>
            </p:extLst>
          </p:nvPr>
        </p:nvGraphicFramePr>
        <p:xfrm>
          <a:off x="6096001" y="2341684"/>
          <a:ext cx="5989082" cy="3593449"/>
        </p:xfrm>
        <a:graphic>
          <a:graphicData uri="http://schemas.openxmlformats.org/drawingml/2006/chart">
            <c:chart xmlns:c="http://schemas.openxmlformats.org/drawingml/2006/chart" xmlns:r="http://schemas.openxmlformats.org/officeDocument/2006/relationships" r:id="rId5"/>
          </a:graphicData>
        </a:graphic>
      </p:graphicFrame>
      <p:sp>
        <p:nvSpPr>
          <p:cNvPr id="2" name="Rectangle 1">
            <a:extLst>
              <a:ext uri="{FF2B5EF4-FFF2-40B4-BE49-F238E27FC236}">
                <a16:creationId xmlns:a16="http://schemas.microsoft.com/office/drawing/2014/main" id="{AFE6E56D-4AA4-411F-A515-01EA53C845FD}"/>
              </a:ext>
            </a:extLst>
          </p:cNvPr>
          <p:cNvSpPr/>
          <p:nvPr/>
        </p:nvSpPr>
        <p:spPr>
          <a:xfrm>
            <a:off x="147782" y="6434632"/>
            <a:ext cx="11937301" cy="338554"/>
          </a:xfrm>
          <a:prstGeom prst="rect">
            <a:avLst/>
          </a:prstGeom>
        </p:spPr>
        <p:txBody>
          <a:bodyPr wrap="square">
            <a:spAutoFit/>
          </a:bodyPr>
          <a:lstStyle/>
          <a:p>
            <a:r>
              <a:rPr lang="en-US" sz="1600" dirty="0"/>
              <a:t>SDMT=Symbol Digit Modalities Test; CVLT-II=California Verbal Learning Test-II; BVMT-R=Brief Visuospatial Memory Test Revised</a:t>
            </a:r>
          </a:p>
        </p:txBody>
      </p:sp>
      <p:graphicFrame>
        <p:nvGraphicFramePr>
          <p:cNvPr id="9" name="Chart 8">
            <a:extLst>
              <a:ext uri="{FF2B5EF4-FFF2-40B4-BE49-F238E27FC236}">
                <a16:creationId xmlns:a16="http://schemas.microsoft.com/office/drawing/2014/main" id="{9655C4DA-2FA8-48B8-8FA9-F4340A7FA759}"/>
              </a:ext>
            </a:extLst>
          </p:cNvPr>
          <p:cNvGraphicFramePr>
            <a:graphicFrameLocks noChangeAspect="1"/>
          </p:cNvGraphicFramePr>
          <p:nvPr>
            <p:extLst>
              <p:ext uri="{D42A27DB-BD31-4B8C-83A1-F6EECF244321}">
                <p14:modId xmlns:p14="http://schemas.microsoft.com/office/powerpoint/2010/main" val="4235398924"/>
              </p:ext>
            </p:extLst>
          </p:nvPr>
        </p:nvGraphicFramePr>
        <p:xfrm>
          <a:off x="65348" y="2341683"/>
          <a:ext cx="5989082" cy="3593449"/>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1938888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AsOne/>
      </p:bldGraphic>
      <p:bldGraphic spid="9"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1B5FC0-172F-46A3-B76A-2BC20BFAC5B8}"/>
              </a:ext>
            </a:extLst>
          </p:cNvPr>
          <p:cNvSpPr/>
          <p:nvPr/>
        </p:nvSpPr>
        <p:spPr>
          <a:xfrm>
            <a:off x="0" y="1016000"/>
            <a:ext cx="12192000" cy="584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45A903B6-9DAA-4E6D-B410-99CBF96DC5DE}"/>
              </a:ext>
            </a:extLst>
          </p:cNvPr>
          <p:cNvSpPr>
            <a:spLocks noGrp="1"/>
          </p:cNvSpPr>
          <p:nvPr>
            <p:ph type="title"/>
          </p:nvPr>
        </p:nvSpPr>
        <p:spPr/>
        <p:txBody>
          <a:bodyPr/>
          <a:lstStyle/>
          <a:p>
            <a:r>
              <a:rPr lang="en-US" dirty="0"/>
              <a:t>PIRA: Cognition versus EDSS</a:t>
            </a:r>
          </a:p>
        </p:txBody>
      </p:sp>
      <p:pic>
        <p:nvPicPr>
          <p:cNvPr id="8" name="Picture 7">
            <a:extLst>
              <a:ext uri="{FF2B5EF4-FFF2-40B4-BE49-F238E27FC236}">
                <a16:creationId xmlns:a16="http://schemas.microsoft.com/office/drawing/2014/main" id="{5835D116-BB36-400F-A1B7-0CACBAC3E4C1}"/>
              </a:ext>
            </a:extLst>
          </p:cNvPr>
          <p:cNvPicPr>
            <a:picLocks noChangeAspect="1"/>
          </p:cNvPicPr>
          <p:nvPr/>
        </p:nvPicPr>
        <p:blipFill>
          <a:blip r:embed="rId3"/>
          <a:stretch>
            <a:fillRect/>
          </a:stretch>
        </p:blipFill>
        <p:spPr>
          <a:xfrm>
            <a:off x="6529550" y="41736"/>
            <a:ext cx="2042950" cy="708410"/>
          </a:xfrm>
          <a:prstGeom prst="rect">
            <a:avLst/>
          </a:prstGeom>
        </p:spPr>
      </p:pic>
      <p:pic>
        <p:nvPicPr>
          <p:cNvPr id="10" name="Picture 9">
            <a:extLst>
              <a:ext uri="{FF2B5EF4-FFF2-40B4-BE49-F238E27FC236}">
                <a16:creationId xmlns:a16="http://schemas.microsoft.com/office/drawing/2014/main" id="{51BF9AE8-8BAC-491A-A6C5-06265403B498}"/>
              </a:ext>
            </a:extLst>
          </p:cNvPr>
          <p:cNvPicPr>
            <a:picLocks noChangeAspect="1"/>
          </p:cNvPicPr>
          <p:nvPr/>
        </p:nvPicPr>
        <p:blipFill>
          <a:blip r:embed="rId4"/>
          <a:stretch>
            <a:fillRect/>
          </a:stretch>
        </p:blipFill>
        <p:spPr>
          <a:xfrm>
            <a:off x="9023928" y="18471"/>
            <a:ext cx="3006690" cy="716084"/>
          </a:xfrm>
          <a:prstGeom prst="rect">
            <a:avLst/>
          </a:prstGeom>
        </p:spPr>
      </p:pic>
      <p:graphicFrame>
        <p:nvGraphicFramePr>
          <p:cNvPr id="14" name="Chart 13">
            <a:extLst>
              <a:ext uri="{FF2B5EF4-FFF2-40B4-BE49-F238E27FC236}">
                <a16:creationId xmlns:a16="http://schemas.microsoft.com/office/drawing/2014/main" id="{A1384CC0-1228-4AC7-8B57-821F6B6E5094}"/>
              </a:ext>
            </a:extLst>
          </p:cNvPr>
          <p:cNvGraphicFramePr>
            <a:graphicFrameLocks noChangeAspect="1"/>
          </p:cNvGraphicFramePr>
          <p:nvPr>
            <p:extLst>
              <p:ext uri="{D42A27DB-BD31-4B8C-83A1-F6EECF244321}">
                <p14:modId xmlns:p14="http://schemas.microsoft.com/office/powerpoint/2010/main" val="3230533117"/>
              </p:ext>
            </p:extLst>
          </p:nvPr>
        </p:nvGraphicFramePr>
        <p:xfrm>
          <a:off x="2948214" y="2247900"/>
          <a:ext cx="6365815" cy="3819489"/>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5" name="Chart 14">
            <a:extLst>
              <a:ext uri="{FF2B5EF4-FFF2-40B4-BE49-F238E27FC236}">
                <a16:creationId xmlns:a16="http://schemas.microsoft.com/office/drawing/2014/main" id="{777AAC82-B634-4378-8CE4-0C4564A3349E}"/>
              </a:ext>
            </a:extLst>
          </p:cNvPr>
          <p:cNvGraphicFramePr>
            <a:graphicFrameLocks noChangeAspect="1"/>
          </p:cNvGraphicFramePr>
          <p:nvPr>
            <p:extLst>
              <p:ext uri="{D42A27DB-BD31-4B8C-83A1-F6EECF244321}">
                <p14:modId xmlns:p14="http://schemas.microsoft.com/office/powerpoint/2010/main" val="3120846438"/>
              </p:ext>
            </p:extLst>
          </p:nvPr>
        </p:nvGraphicFramePr>
        <p:xfrm>
          <a:off x="6934201" y="2247900"/>
          <a:ext cx="6365815" cy="3819489"/>
        </p:xfrm>
        <a:graphic>
          <a:graphicData uri="http://schemas.openxmlformats.org/drawingml/2006/chart">
            <c:chart xmlns:c="http://schemas.openxmlformats.org/drawingml/2006/chart" xmlns:r="http://schemas.openxmlformats.org/officeDocument/2006/relationships" r:id="rId6"/>
          </a:graphicData>
        </a:graphic>
      </p:graphicFrame>
      <p:sp>
        <p:nvSpPr>
          <p:cNvPr id="16" name="TextBox 15">
            <a:extLst>
              <a:ext uri="{FF2B5EF4-FFF2-40B4-BE49-F238E27FC236}">
                <a16:creationId xmlns:a16="http://schemas.microsoft.com/office/drawing/2014/main" id="{24EEF2BE-B5A3-4F8B-941D-6525FF077612}"/>
              </a:ext>
            </a:extLst>
          </p:cNvPr>
          <p:cNvSpPr txBox="1"/>
          <p:nvPr/>
        </p:nvSpPr>
        <p:spPr>
          <a:xfrm>
            <a:off x="126109" y="6388663"/>
            <a:ext cx="11816509" cy="338554"/>
          </a:xfrm>
          <a:prstGeom prst="rect">
            <a:avLst/>
          </a:prstGeom>
          <a:noFill/>
        </p:spPr>
        <p:txBody>
          <a:bodyPr wrap="square" rtlCol="0">
            <a:spAutoFit/>
          </a:bodyPr>
          <a:lstStyle/>
          <a:p>
            <a:r>
              <a:rPr lang="en-US" sz="1600" dirty="0"/>
              <a:t>PIRA=progression independent of relapse activity; RAW=relapse associated worsening; EDSS=Expanded Disability Status Scale</a:t>
            </a:r>
          </a:p>
        </p:txBody>
      </p:sp>
      <p:pic>
        <p:nvPicPr>
          <p:cNvPr id="19" name="Picture 18">
            <a:extLst>
              <a:ext uri="{FF2B5EF4-FFF2-40B4-BE49-F238E27FC236}">
                <a16:creationId xmlns:a16="http://schemas.microsoft.com/office/drawing/2014/main" id="{C396B505-A84F-473B-A798-D581732CE448}"/>
              </a:ext>
            </a:extLst>
          </p:cNvPr>
          <p:cNvPicPr>
            <a:picLocks noChangeAspect="1"/>
          </p:cNvPicPr>
          <p:nvPr/>
        </p:nvPicPr>
        <p:blipFill>
          <a:blip r:embed="rId7"/>
          <a:stretch>
            <a:fillRect/>
          </a:stretch>
        </p:blipFill>
        <p:spPr>
          <a:xfrm>
            <a:off x="661818" y="3530601"/>
            <a:ext cx="3500711" cy="1520186"/>
          </a:xfrm>
          <a:prstGeom prst="rect">
            <a:avLst/>
          </a:prstGeom>
        </p:spPr>
      </p:pic>
      <p:cxnSp>
        <p:nvCxnSpPr>
          <p:cNvPr id="20" name="Straight Arrow Connector 19">
            <a:extLst>
              <a:ext uri="{FF2B5EF4-FFF2-40B4-BE49-F238E27FC236}">
                <a16:creationId xmlns:a16="http://schemas.microsoft.com/office/drawing/2014/main" id="{55A20696-C2BF-4454-898C-ACE7F0CC3206}"/>
              </a:ext>
            </a:extLst>
          </p:cNvPr>
          <p:cNvCxnSpPr>
            <a:cxnSpLocks/>
          </p:cNvCxnSpPr>
          <p:nvPr/>
        </p:nvCxnSpPr>
        <p:spPr>
          <a:xfrm flipH="1">
            <a:off x="3071130" y="3547940"/>
            <a:ext cx="440958" cy="735115"/>
          </a:xfrm>
          <a:prstGeom prst="straightConnector1">
            <a:avLst/>
          </a:prstGeom>
          <a:ln w="76200">
            <a:solidFill>
              <a:srgbClr val="880A0A"/>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1514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AsOne/>
      </p:bldGraphic>
      <p:bldGraphic spid="15" grpId="0">
        <p:bldAsOne/>
      </p:bldGraphic>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CFC7DB6B-0DE6-4426-9185-A914A101582D}"/>
              </a:ext>
            </a:extLst>
          </p:cNvPr>
          <p:cNvSpPr/>
          <p:nvPr/>
        </p:nvSpPr>
        <p:spPr>
          <a:xfrm>
            <a:off x="0" y="1016000"/>
            <a:ext cx="12192000" cy="584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p:txBody>
          <a:bodyPr/>
          <a:lstStyle/>
          <a:p>
            <a:r>
              <a:rPr lang="en-US" dirty="0"/>
              <a:t>Cognitive PIRA Independent of EDSS Worsening</a:t>
            </a:r>
          </a:p>
        </p:txBody>
      </p:sp>
      <p:pic>
        <p:nvPicPr>
          <p:cNvPr id="5" name="Picture 4">
            <a:extLst>
              <a:ext uri="{FF2B5EF4-FFF2-40B4-BE49-F238E27FC236}">
                <a16:creationId xmlns:a16="http://schemas.microsoft.com/office/drawing/2014/main" id="{22C002C7-1319-4AA1-B0F4-31855635F90E}"/>
              </a:ext>
            </a:extLst>
          </p:cNvPr>
          <p:cNvPicPr>
            <a:picLocks noChangeAspect="1"/>
          </p:cNvPicPr>
          <p:nvPr/>
        </p:nvPicPr>
        <p:blipFill>
          <a:blip r:embed="rId3"/>
          <a:stretch>
            <a:fillRect/>
          </a:stretch>
        </p:blipFill>
        <p:spPr>
          <a:xfrm>
            <a:off x="6529550" y="41736"/>
            <a:ext cx="2042950" cy="708410"/>
          </a:xfrm>
          <a:prstGeom prst="rect">
            <a:avLst/>
          </a:prstGeom>
        </p:spPr>
      </p:pic>
      <p:pic>
        <p:nvPicPr>
          <p:cNvPr id="7" name="Picture 6">
            <a:extLst>
              <a:ext uri="{FF2B5EF4-FFF2-40B4-BE49-F238E27FC236}">
                <a16:creationId xmlns:a16="http://schemas.microsoft.com/office/drawing/2014/main" id="{817D094D-0116-4981-9E2F-39FF6AD21D60}"/>
              </a:ext>
            </a:extLst>
          </p:cNvPr>
          <p:cNvPicPr>
            <a:picLocks noChangeAspect="1"/>
          </p:cNvPicPr>
          <p:nvPr/>
        </p:nvPicPr>
        <p:blipFill>
          <a:blip r:embed="rId4"/>
          <a:stretch>
            <a:fillRect/>
          </a:stretch>
        </p:blipFill>
        <p:spPr>
          <a:xfrm>
            <a:off x="9023928" y="18471"/>
            <a:ext cx="3006690" cy="716084"/>
          </a:xfrm>
          <a:prstGeom prst="rect">
            <a:avLst/>
          </a:prstGeom>
        </p:spPr>
      </p:pic>
      <p:sp>
        <p:nvSpPr>
          <p:cNvPr id="13" name="TextBox 12">
            <a:extLst>
              <a:ext uri="{FF2B5EF4-FFF2-40B4-BE49-F238E27FC236}">
                <a16:creationId xmlns:a16="http://schemas.microsoft.com/office/drawing/2014/main" id="{B4AE99D6-B823-4FB8-A9C7-23D3B404A3D8}"/>
              </a:ext>
            </a:extLst>
          </p:cNvPr>
          <p:cNvSpPr txBox="1"/>
          <p:nvPr/>
        </p:nvSpPr>
        <p:spPr>
          <a:xfrm>
            <a:off x="1513222" y="6434843"/>
            <a:ext cx="11363914" cy="369332"/>
          </a:xfrm>
          <a:prstGeom prst="rect">
            <a:avLst/>
          </a:prstGeom>
          <a:noFill/>
        </p:spPr>
        <p:txBody>
          <a:bodyPr wrap="square" rtlCol="0">
            <a:spAutoFit/>
          </a:bodyPr>
          <a:lstStyle/>
          <a:p>
            <a:r>
              <a:rPr lang="en-US" dirty="0"/>
              <a:t> PIRA=progression independent of relapse activity; RAW=relapse associated worsening</a:t>
            </a:r>
          </a:p>
        </p:txBody>
      </p:sp>
      <p:graphicFrame>
        <p:nvGraphicFramePr>
          <p:cNvPr id="14" name="Chart 13">
            <a:extLst>
              <a:ext uri="{FF2B5EF4-FFF2-40B4-BE49-F238E27FC236}">
                <a16:creationId xmlns:a16="http://schemas.microsoft.com/office/drawing/2014/main" id="{F3AFBBB2-D07B-43AD-A923-E56B3C5D22CD}"/>
              </a:ext>
            </a:extLst>
          </p:cNvPr>
          <p:cNvGraphicFramePr>
            <a:graphicFrameLocks noChangeAspect="1"/>
          </p:cNvGraphicFramePr>
          <p:nvPr>
            <p:extLst>
              <p:ext uri="{D42A27DB-BD31-4B8C-83A1-F6EECF244321}">
                <p14:modId xmlns:p14="http://schemas.microsoft.com/office/powerpoint/2010/main" val="2775106893"/>
              </p:ext>
            </p:extLst>
          </p:nvPr>
        </p:nvGraphicFramePr>
        <p:xfrm>
          <a:off x="2295317" y="2067816"/>
          <a:ext cx="7063902" cy="4313202"/>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462070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Graphic spid="14"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6811D7B8-A656-4532-9CEA-7A2AECB189F1}"/>
              </a:ext>
            </a:extLst>
          </p:cNvPr>
          <p:cNvSpPr/>
          <p:nvPr/>
        </p:nvSpPr>
        <p:spPr>
          <a:xfrm>
            <a:off x="0" y="1016000"/>
            <a:ext cx="12192000" cy="584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Conclusions</a:t>
            </a:r>
          </a:p>
        </p:txBody>
      </p:sp>
      <p:sp>
        <p:nvSpPr>
          <p:cNvPr id="3" name="Content Placeholder 2"/>
          <p:cNvSpPr>
            <a:spLocks noGrp="1"/>
          </p:cNvSpPr>
          <p:nvPr>
            <p:ph sz="quarter" idx="10"/>
          </p:nvPr>
        </p:nvSpPr>
        <p:spPr>
          <a:xfrm>
            <a:off x="569468" y="2160724"/>
            <a:ext cx="7147841" cy="4468676"/>
          </a:xfrm>
        </p:spPr>
        <p:txBody>
          <a:bodyPr>
            <a:normAutofit fontScale="92500"/>
          </a:bodyPr>
          <a:lstStyle/>
          <a:p>
            <a:pPr lvl="0">
              <a:lnSpc>
                <a:spcPct val="100000"/>
              </a:lnSpc>
              <a:spcBef>
                <a:spcPts val="600"/>
              </a:spcBef>
            </a:pPr>
            <a:r>
              <a:rPr lang="en-US" sz="2600" dirty="0"/>
              <a:t>Cognitive dysfunction progresses independent of </a:t>
            </a:r>
            <a:r>
              <a:rPr lang="en-US" sz="2600" i="1" dirty="0"/>
              <a:t>clinically-recorded</a:t>
            </a:r>
            <a:r>
              <a:rPr lang="en-US" sz="2600" dirty="0"/>
              <a:t> relapse activity</a:t>
            </a:r>
          </a:p>
          <a:p>
            <a:pPr lvl="1">
              <a:lnSpc>
                <a:spcPct val="100000"/>
              </a:lnSpc>
              <a:spcBef>
                <a:spcPts val="600"/>
              </a:spcBef>
            </a:pPr>
            <a:r>
              <a:rPr lang="en-US" sz="2600" dirty="0"/>
              <a:t>It is more common than RAW</a:t>
            </a:r>
          </a:p>
          <a:p>
            <a:pPr lvl="1">
              <a:lnSpc>
                <a:spcPct val="100000"/>
              </a:lnSpc>
              <a:spcBef>
                <a:spcPts val="600"/>
              </a:spcBef>
            </a:pPr>
            <a:r>
              <a:rPr lang="en-US" sz="2600" dirty="0"/>
              <a:t>More observed by testing multiple domains</a:t>
            </a:r>
          </a:p>
          <a:p>
            <a:pPr lvl="1">
              <a:lnSpc>
                <a:spcPct val="100000"/>
              </a:lnSpc>
              <a:spcBef>
                <a:spcPts val="600"/>
              </a:spcBef>
            </a:pPr>
            <a:r>
              <a:rPr lang="en-US" sz="2600" dirty="0"/>
              <a:t>It can occur independent of physical disability</a:t>
            </a:r>
          </a:p>
          <a:p>
            <a:pPr lvl="1">
              <a:lnSpc>
                <a:spcPct val="100000"/>
              </a:lnSpc>
              <a:spcBef>
                <a:spcPts val="600"/>
              </a:spcBef>
            </a:pPr>
            <a:r>
              <a:rPr lang="en-US" sz="2600" dirty="0"/>
              <a:t>Frequency is likely over-estimated due to biases and under-reported relapse</a:t>
            </a:r>
          </a:p>
          <a:p>
            <a:pPr lvl="1">
              <a:lnSpc>
                <a:spcPct val="100000"/>
              </a:lnSpc>
              <a:spcBef>
                <a:spcPts val="600"/>
              </a:spcBef>
            </a:pPr>
            <a:r>
              <a:rPr lang="en-US" sz="2600" dirty="0"/>
              <a:t>Control may be a useful future target for future disease modifying therapies</a:t>
            </a:r>
          </a:p>
          <a:p>
            <a:pPr lvl="1">
              <a:lnSpc>
                <a:spcPct val="100000"/>
              </a:lnSpc>
              <a:spcBef>
                <a:spcPts val="600"/>
              </a:spcBef>
            </a:pPr>
            <a:r>
              <a:rPr lang="en-US" sz="2600" dirty="0"/>
              <a:t>Prospective research is needed</a:t>
            </a:r>
          </a:p>
          <a:p>
            <a:pPr lvl="1">
              <a:lnSpc>
                <a:spcPct val="100000"/>
              </a:lnSpc>
              <a:spcBef>
                <a:spcPts val="600"/>
              </a:spcBef>
            </a:pPr>
            <a:endParaRPr lang="en-US" sz="2600" dirty="0"/>
          </a:p>
        </p:txBody>
      </p:sp>
      <p:pic>
        <p:nvPicPr>
          <p:cNvPr id="5" name="Picture 4">
            <a:extLst>
              <a:ext uri="{FF2B5EF4-FFF2-40B4-BE49-F238E27FC236}">
                <a16:creationId xmlns:a16="http://schemas.microsoft.com/office/drawing/2014/main" id="{E268BABF-6D81-4684-98FE-BF1A11156E3C}"/>
              </a:ext>
            </a:extLst>
          </p:cNvPr>
          <p:cNvPicPr>
            <a:picLocks noChangeAspect="1"/>
          </p:cNvPicPr>
          <p:nvPr/>
        </p:nvPicPr>
        <p:blipFill>
          <a:blip r:embed="rId3"/>
          <a:stretch>
            <a:fillRect/>
          </a:stretch>
        </p:blipFill>
        <p:spPr>
          <a:xfrm>
            <a:off x="6529550" y="41736"/>
            <a:ext cx="2042950" cy="708410"/>
          </a:xfrm>
          <a:prstGeom prst="rect">
            <a:avLst/>
          </a:prstGeom>
        </p:spPr>
      </p:pic>
      <p:pic>
        <p:nvPicPr>
          <p:cNvPr id="7" name="Picture 6">
            <a:extLst>
              <a:ext uri="{FF2B5EF4-FFF2-40B4-BE49-F238E27FC236}">
                <a16:creationId xmlns:a16="http://schemas.microsoft.com/office/drawing/2014/main" id="{A27A2083-3E9B-4BE5-BBE0-24EA3871FD79}"/>
              </a:ext>
            </a:extLst>
          </p:cNvPr>
          <p:cNvPicPr>
            <a:picLocks noChangeAspect="1"/>
          </p:cNvPicPr>
          <p:nvPr/>
        </p:nvPicPr>
        <p:blipFill>
          <a:blip r:embed="rId4"/>
          <a:stretch>
            <a:fillRect/>
          </a:stretch>
        </p:blipFill>
        <p:spPr>
          <a:xfrm>
            <a:off x="9023928" y="18471"/>
            <a:ext cx="3006690" cy="716084"/>
          </a:xfrm>
          <a:prstGeom prst="rect">
            <a:avLst/>
          </a:prstGeom>
        </p:spPr>
      </p:pic>
      <p:pic>
        <p:nvPicPr>
          <p:cNvPr id="8" name="Picture 7">
            <a:extLst>
              <a:ext uri="{FF2B5EF4-FFF2-40B4-BE49-F238E27FC236}">
                <a16:creationId xmlns:a16="http://schemas.microsoft.com/office/drawing/2014/main" id="{193AE74D-285D-4F5F-9AE8-44EBB8BF1E58}"/>
              </a:ext>
            </a:extLst>
          </p:cNvPr>
          <p:cNvPicPr>
            <a:picLocks noChangeAspect="1"/>
          </p:cNvPicPr>
          <p:nvPr/>
        </p:nvPicPr>
        <p:blipFill>
          <a:blip r:embed="rId5"/>
          <a:stretch>
            <a:fillRect/>
          </a:stretch>
        </p:blipFill>
        <p:spPr>
          <a:xfrm>
            <a:off x="8123257" y="2444343"/>
            <a:ext cx="3743841" cy="1640431"/>
          </a:xfrm>
          <a:prstGeom prst="rect">
            <a:avLst/>
          </a:prstGeom>
        </p:spPr>
      </p:pic>
      <p:pic>
        <p:nvPicPr>
          <p:cNvPr id="9" name="Picture 8">
            <a:extLst>
              <a:ext uri="{FF2B5EF4-FFF2-40B4-BE49-F238E27FC236}">
                <a16:creationId xmlns:a16="http://schemas.microsoft.com/office/drawing/2014/main" id="{67A90D49-D07A-4287-B6B8-DF33BA047F62}"/>
              </a:ext>
            </a:extLst>
          </p:cNvPr>
          <p:cNvPicPr>
            <a:picLocks noChangeAspect="1"/>
          </p:cNvPicPr>
          <p:nvPr/>
        </p:nvPicPr>
        <p:blipFill>
          <a:blip r:embed="rId6"/>
          <a:stretch>
            <a:fillRect/>
          </a:stretch>
        </p:blipFill>
        <p:spPr>
          <a:xfrm>
            <a:off x="8123257" y="4521838"/>
            <a:ext cx="3743841" cy="1629000"/>
          </a:xfrm>
          <a:prstGeom prst="rect">
            <a:avLst/>
          </a:prstGeom>
        </p:spPr>
      </p:pic>
    </p:spTree>
    <p:extLst>
      <p:ext uri="{BB962C8B-B14F-4D97-AF65-F5344CB8AC3E}">
        <p14:creationId xmlns:p14="http://schemas.microsoft.com/office/powerpoint/2010/main" val="1728986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A813A0A-9EAE-4019-B142-1A70CA8FA613}"/>
              </a:ext>
            </a:extLst>
          </p:cNvPr>
          <p:cNvSpPr/>
          <p:nvPr/>
        </p:nvSpPr>
        <p:spPr>
          <a:xfrm>
            <a:off x="0" y="1016000"/>
            <a:ext cx="12192000" cy="584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8E73A425-C420-4EA1-BF9A-F01358C130EE}"/>
              </a:ext>
            </a:extLst>
          </p:cNvPr>
          <p:cNvSpPr>
            <a:spLocks noGrp="1"/>
          </p:cNvSpPr>
          <p:nvPr>
            <p:ph type="title"/>
          </p:nvPr>
        </p:nvSpPr>
        <p:spPr/>
        <p:txBody>
          <a:bodyPr/>
          <a:lstStyle/>
          <a:p>
            <a:r>
              <a:rPr lang="en-US" dirty="0"/>
              <a:t>Next Steps</a:t>
            </a:r>
          </a:p>
        </p:txBody>
      </p:sp>
      <p:sp>
        <p:nvSpPr>
          <p:cNvPr id="5" name="Text Placeholder 1">
            <a:extLst>
              <a:ext uri="{FF2B5EF4-FFF2-40B4-BE49-F238E27FC236}">
                <a16:creationId xmlns:a16="http://schemas.microsoft.com/office/drawing/2014/main" id="{37473138-8C38-46CF-8481-33ACBABA65CD}"/>
              </a:ext>
            </a:extLst>
          </p:cNvPr>
          <p:cNvSpPr>
            <a:spLocks noGrp="1"/>
          </p:cNvSpPr>
          <p:nvPr>
            <p:ph type="body" idx="10"/>
          </p:nvPr>
        </p:nvSpPr>
        <p:spPr>
          <a:xfrm>
            <a:off x="566928" y="2185416"/>
            <a:ext cx="11091672" cy="4363166"/>
          </a:xfrm>
        </p:spPr>
        <p:txBody>
          <a:bodyPr/>
          <a:lstStyle/>
          <a:p>
            <a:pPr lvl="0">
              <a:lnSpc>
                <a:spcPct val="100000"/>
              </a:lnSpc>
              <a:spcBef>
                <a:spcPts val="1200"/>
              </a:spcBef>
            </a:pPr>
            <a:r>
              <a:rPr lang="en-US" sz="2800" dirty="0"/>
              <a:t>Validate findings</a:t>
            </a:r>
          </a:p>
          <a:p>
            <a:pPr lvl="0">
              <a:lnSpc>
                <a:spcPct val="100000"/>
              </a:lnSpc>
              <a:spcBef>
                <a:spcPts val="1200"/>
              </a:spcBef>
            </a:pPr>
            <a:r>
              <a:rPr lang="en-US" sz="2800" dirty="0"/>
              <a:t>Longer follow-up</a:t>
            </a:r>
          </a:p>
          <a:p>
            <a:pPr lvl="0">
              <a:lnSpc>
                <a:spcPct val="100000"/>
              </a:lnSpc>
              <a:spcBef>
                <a:spcPts val="1200"/>
              </a:spcBef>
            </a:pPr>
            <a:r>
              <a:rPr lang="en-US" sz="2800" dirty="0"/>
              <a:t>Alternate definitions of PIRA</a:t>
            </a:r>
          </a:p>
          <a:p>
            <a:pPr lvl="0">
              <a:lnSpc>
                <a:spcPct val="100000"/>
              </a:lnSpc>
              <a:spcBef>
                <a:spcPts val="1200"/>
              </a:spcBef>
            </a:pPr>
            <a:r>
              <a:rPr lang="en-US" sz="2800" dirty="0"/>
              <a:t>Compare sensitivity with EDSS</a:t>
            </a:r>
          </a:p>
          <a:p>
            <a:pPr lvl="0">
              <a:lnSpc>
                <a:spcPct val="100000"/>
              </a:lnSpc>
              <a:spcBef>
                <a:spcPts val="1200"/>
              </a:spcBef>
            </a:pPr>
            <a:r>
              <a:rPr lang="en-US" sz="2800" dirty="0"/>
              <a:t>MRI associations</a:t>
            </a:r>
          </a:p>
          <a:p>
            <a:pPr lvl="0">
              <a:lnSpc>
                <a:spcPct val="100000"/>
              </a:lnSpc>
              <a:spcBef>
                <a:spcPts val="1200"/>
              </a:spcBef>
            </a:pPr>
            <a:r>
              <a:rPr lang="en-US" sz="2800" dirty="0"/>
              <a:t>Prognostic value </a:t>
            </a:r>
          </a:p>
          <a:p>
            <a:pPr lvl="0">
              <a:lnSpc>
                <a:spcPct val="100000"/>
              </a:lnSpc>
              <a:spcBef>
                <a:spcPts val="1200"/>
              </a:spcBef>
            </a:pPr>
            <a:r>
              <a:rPr lang="en-US" sz="2800" dirty="0"/>
              <a:t>Prospective design</a:t>
            </a:r>
          </a:p>
        </p:txBody>
      </p:sp>
      <p:pic>
        <p:nvPicPr>
          <p:cNvPr id="7" name="Picture 6">
            <a:extLst>
              <a:ext uri="{FF2B5EF4-FFF2-40B4-BE49-F238E27FC236}">
                <a16:creationId xmlns:a16="http://schemas.microsoft.com/office/drawing/2014/main" id="{C7ACA598-BCEB-4C85-9F32-9B268E90DBD1}"/>
              </a:ext>
            </a:extLst>
          </p:cNvPr>
          <p:cNvPicPr>
            <a:picLocks noChangeAspect="1"/>
          </p:cNvPicPr>
          <p:nvPr/>
        </p:nvPicPr>
        <p:blipFill>
          <a:blip r:embed="rId3"/>
          <a:stretch>
            <a:fillRect/>
          </a:stretch>
        </p:blipFill>
        <p:spPr>
          <a:xfrm>
            <a:off x="6529550" y="41736"/>
            <a:ext cx="2042950" cy="708410"/>
          </a:xfrm>
          <a:prstGeom prst="rect">
            <a:avLst/>
          </a:prstGeom>
        </p:spPr>
      </p:pic>
      <p:pic>
        <p:nvPicPr>
          <p:cNvPr id="9" name="Picture 8">
            <a:extLst>
              <a:ext uri="{FF2B5EF4-FFF2-40B4-BE49-F238E27FC236}">
                <a16:creationId xmlns:a16="http://schemas.microsoft.com/office/drawing/2014/main" id="{80A24D62-54D6-4CBC-9F50-8FA99938FE72}"/>
              </a:ext>
            </a:extLst>
          </p:cNvPr>
          <p:cNvPicPr>
            <a:picLocks noChangeAspect="1"/>
          </p:cNvPicPr>
          <p:nvPr/>
        </p:nvPicPr>
        <p:blipFill>
          <a:blip r:embed="rId4"/>
          <a:stretch>
            <a:fillRect/>
          </a:stretch>
        </p:blipFill>
        <p:spPr>
          <a:xfrm>
            <a:off x="9023928" y="18471"/>
            <a:ext cx="3006690" cy="716084"/>
          </a:xfrm>
          <a:prstGeom prst="rect">
            <a:avLst/>
          </a:prstGeom>
        </p:spPr>
      </p:pic>
    </p:spTree>
    <p:extLst>
      <p:ext uri="{BB962C8B-B14F-4D97-AF65-F5344CB8AC3E}">
        <p14:creationId xmlns:p14="http://schemas.microsoft.com/office/powerpoint/2010/main" val="166304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B635393-E3F2-4448-9F21-73D7FFA1C363}"/>
              </a:ext>
            </a:extLst>
          </p:cNvPr>
          <p:cNvSpPr/>
          <p:nvPr/>
        </p:nvSpPr>
        <p:spPr>
          <a:xfrm>
            <a:off x="0" y="1043709"/>
            <a:ext cx="12192000" cy="584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ABCB906-6A37-4B69-8615-57972177433B}"/>
              </a:ext>
            </a:extLst>
          </p:cNvPr>
          <p:cNvSpPr>
            <a:spLocks noGrp="1"/>
          </p:cNvSpPr>
          <p:nvPr>
            <p:ph type="title"/>
          </p:nvPr>
        </p:nvSpPr>
        <p:spPr/>
        <p:txBody>
          <a:bodyPr/>
          <a:lstStyle/>
          <a:p>
            <a:r>
              <a:rPr lang="en-US" dirty="0"/>
              <a:t>Thank you</a:t>
            </a:r>
          </a:p>
        </p:txBody>
      </p:sp>
      <p:pic>
        <p:nvPicPr>
          <p:cNvPr id="5" name="Picture 4">
            <a:extLst>
              <a:ext uri="{FF2B5EF4-FFF2-40B4-BE49-F238E27FC236}">
                <a16:creationId xmlns:a16="http://schemas.microsoft.com/office/drawing/2014/main" id="{BF3B40AE-C906-4F43-8A66-08D39E4C6C76}"/>
              </a:ext>
            </a:extLst>
          </p:cNvPr>
          <p:cNvPicPr>
            <a:picLocks noChangeAspect="1"/>
          </p:cNvPicPr>
          <p:nvPr/>
        </p:nvPicPr>
        <p:blipFill>
          <a:blip r:embed="rId3"/>
          <a:stretch>
            <a:fillRect/>
          </a:stretch>
        </p:blipFill>
        <p:spPr>
          <a:xfrm>
            <a:off x="6529550" y="41736"/>
            <a:ext cx="2042950" cy="708410"/>
          </a:xfrm>
          <a:prstGeom prst="rect">
            <a:avLst/>
          </a:prstGeom>
        </p:spPr>
      </p:pic>
      <p:pic>
        <p:nvPicPr>
          <p:cNvPr id="7" name="Picture 6">
            <a:extLst>
              <a:ext uri="{FF2B5EF4-FFF2-40B4-BE49-F238E27FC236}">
                <a16:creationId xmlns:a16="http://schemas.microsoft.com/office/drawing/2014/main" id="{4D295833-EE45-4535-96C5-247062C84BE1}"/>
              </a:ext>
            </a:extLst>
          </p:cNvPr>
          <p:cNvPicPr>
            <a:picLocks noChangeAspect="1"/>
          </p:cNvPicPr>
          <p:nvPr/>
        </p:nvPicPr>
        <p:blipFill>
          <a:blip r:embed="rId4"/>
          <a:stretch>
            <a:fillRect/>
          </a:stretch>
        </p:blipFill>
        <p:spPr>
          <a:xfrm>
            <a:off x="9023928" y="18471"/>
            <a:ext cx="3006690" cy="716084"/>
          </a:xfrm>
          <a:prstGeom prst="rect">
            <a:avLst/>
          </a:prstGeom>
        </p:spPr>
      </p:pic>
      <p:pic>
        <p:nvPicPr>
          <p:cNvPr id="8" name="Picture 7">
            <a:extLst>
              <a:ext uri="{FF2B5EF4-FFF2-40B4-BE49-F238E27FC236}">
                <a16:creationId xmlns:a16="http://schemas.microsoft.com/office/drawing/2014/main" id="{4FB184A3-0DEA-43C3-B9D3-936AEEA3EF3B}"/>
              </a:ext>
            </a:extLst>
          </p:cNvPr>
          <p:cNvPicPr>
            <a:picLocks noChangeAspect="1"/>
          </p:cNvPicPr>
          <p:nvPr/>
        </p:nvPicPr>
        <p:blipFill>
          <a:blip r:embed="rId5"/>
          <a:stretch>
            <a:fillRect/>
          </a:stretch>
        </p:blipFill>
        <p:spPr>
          <a:xfrm>
            <a:off x="5596486" y="2238002"/>
            <a:ext cx="2768138" cy="1153391"/>
          </a:xfrm>
          <a:prstGeom prst="rect">
            <a:avLst/>
          </a:prstGeom>
        </p:spPr>
      </p:pic>
      <p:pic>
        <p:nvPicPr>
          <p:cNvPr id="9" name="Picture 8">
            <a:extLst>
              <a:ext uri="{FF2B5EF4-FFF2-40B4-BE49-F238E27FC236}">
                <a16:creationId xmlns:a16="http://schemas.microsoft.com/office/drawing/2014/main" id="{C3CB7333-DF4B-4571-B39F-A73D05A00395}"/>
              </a:ext>
            </a:extLst>
          </p:cNvPr>
          <p:cNvPicPr>
            <a:picLocks noChangeAspect="1"/>
          </p:cNvPicPr>
          <p:nvPr/>
        </p:nvPicPr>
        <p:blipFill>
          <a:blip r:embed="rId3"/>
          <a:stretch>
            <a:fillRect/>
          </a:stretch>
        </p:blipFill>
        <p:spPr>
          <a:xfrm>
            <a:off x="5591932" y="3557202"/>
            <a:ext cx="2707444" cy="938829"/>
          </a:xfrm>
          <a:prstGeom prst="rect">
            <a:avLst/>
          </a:prstGeom>
        </p:spPr>
      </p:pic>
      <p:pic>
        <p:nvPicPr>
          <p:cNvPr id="11" name="Picture 10">
            <a:extLst>
              <a:ext uri="{FF2B5EF4-FFF2-40B4-BE49-F238E27FC236}">
                <a16:creationId xmlns:a16="http://schemas.microsoft.com/office/drawing/2014/main" id="{E0FDC2D7-1B5F-4A70-8587-A150339B27AF}"/>
              </a:ext>
            </a:extLst>
          </p:cNvPr>
          <p:cNvPicPr>
            <a:picLocks noChangeAspect="1"/>
          </p:cNvPicPr>
          <p:nvPr/>
        </p:nvPicPr>
        <p:blipFill>
          <a:blip r:embed="rId6"/>
          <a:stretch>
            <a:fillRect/>
          </a:stretch>
        </p:blipFill>
        <p:spPr>
          <a:xfrm>
            <a:off x="5388097" y="4661840"/>
            <a:ext cx="3278909" cy="780917"/>
          </a:xfrm>
          <a:prstGeom prst="rect">
            <a:avLst/>
          </a:prstGeom>
        </p:spPr>
      </p:pic>
      <p:pic>
        <p:nvPicPr>
          <p:cNvPr id="13" name="Picture 12">
            <a:extLst>
              <a:ext uri="{FF2B5EF4-FFF2-40B4-BE49-F238E27FC236}">
                <a16:creationId xmlns:a16="http://schemas.microsoft.com/office/drawing/2014/main" id="{DB344528-B544-4B0A-8068-8E1075FABD36}"/>
              </a:ext>
            </a:extLst>
          </p:cNvPr>
          <p:cNvPicPr>
            <a:picLocks noChangeAspect="1"/>
          </p:cNvPicPr>
          <p:nvPr/>
        </p:nvPicPr>
        <p:blipFill>
          <a:blip r:embed="rId7"/>
          <a:stretch>
            <a:fillRect/>
          </a:stretch>
        </p:blipFill>
        <p:spPr>
          <a:xfrm>
            <a:off x="655077" y="4086843"/>
            <a:ext cx="4441855" cy="1288884"/>
          </a:xfrm>
          <a:prstGeom prst="rect">
            <a:avLst/>
          </a:prstGeom>
        </p:spPr>
      </p:pic>
      <p:pic>
        <p:nvPicPr>
          <p:cNvPr id="15" name="Picture 14">
            <a:extLst>
              <a:ext uri="{FF2B5EF4-FFF2-40B4-BE49-F238E27FC236}">
                <a16:creationId xmlns:a16="http://schemas.microsoft.com/office/drawing/2014/main" id="{9BF1510E-A407-455C-A18E-A1238A57377C}"/>
              </a:ext>
            </a:extLst>
          </p:cNvPr>
          <p:cNvPicPr>
            <a:picLocks noChangeAspect="1"/>
          </p:cNvPicPr>
          <p:nvPr/>
        </p:nvPicPr>
        <p:blipFill>
          <a:blip r:embed="rId8"/>
          <a:stretch>
            <a:fillRect/>
          </a:stretch>
        </p:blipFill>
        <p:spPr>
          <a:xfrm>
            <a:off x="655078" y="2222343"/>
            <a:ext cx="4509589" cy="1683416"/>
          </a:xfrm>
          <a:prstGeom prst="rect">
            <a:avLst/>
          </a:prstGeom>
        </p:spPr>
      </p:pic>
      <p:pic>
        <p:nvPicPr>
          <p:cNvPr id="17" name="Picture 16">
            <a:extLst>
              <a:ext uri="{FF2B5EF4-FFF2-40B4-BE49-F238E27FC236}">
                <a16:creationId xmlns:a16="http://schemas.microsoft.com/office/drawing/2014/main" id="{2E3952A3-2C26-4843-A8A3-09646B2EE094}"/>
              </a:ext>
            </a:extLst>
          </p:cNvPr>
          <p:cNvPicPr>
            <a:picLocks noChangeAspect="1"/>
          </p:cNvPicPr>
          <p:nvPr/>
        </p:nvPicPr>
        <p:blipFill>
          <a:blip r:embed="rId9"/>
          <a:stretch>
            <a:fillRect/>
          </a:stretch>
        </p:blipFill>
        <p:spPr>
          <a:xfrm>
            <a:off x="9214692" y="2129826"/>
            <a:ext cx="1067139" cy="1067139"/>
          </a:xfrm>
          <a:prstGeom prst="rect">
            <a:avLst/>
          </a:prstGeom>
        </p:spPr>
      </p:pic>
      <p:pic>
        <p:nvPicPr>
          <p:cNvPr id="19" name="Picture 18">
            <a:extLst>
              <a:ext uri="{FF2B5EF4-FFF2-40B4-BE49-F238E27FC236}">
                <a16:creationId xmlns:a16="http://schemas.microsoft.com/office/drawing/2014/main" id="{F5A92968-2812-4225-8403-CD0F75065353}"/>
              </a:ext>
            </a:extLst>
          </p:cNvPr>
          <p:cNvPicPr>
            <a:picLocks noChangeAspect="1"/>
          </p:cNvPicPr>
          <p:nvPr/>
        </p:nvPicPr>
        <p:blipFill rotWithShape="1">
          <a:blip r:embed="rId10"/>
          <a:srcRect l="6625" t="2957" r="19429" b="22644"/>
          <a:stretch/>
        </p:blipFill>
        <p:spPr>
          <a:xfrm>
            <a:off x="10386690" y="2129826"/>
            <a:ext cx="1066799" cy="1073322"/>
          </a:xfrm>
          <a:prstGeom prst="rect">
            <a:avLst/>
          </a:prstGeom>
        </p:spPr>
      </p:pic>
      <p:pic>
        <p:nvPicPr>
          <p:cNvPr id="21" name="Picture 20">
            <a:extLst>
              <a:ext uri="{FF2B5EF4-FFF2-40B4-BE49-F238E27FC236}">
                <a16:creationId xmlns:a16="http://schemas.microsoft.com/office/drawing/2014/main" id="{4985708A-8C5D-4CFB-A5C0-6B7577416F73}"/>
              </a:ext>
            </a:extLst>
          </p:cNvPr>
          <p:cNvPicPr>
            <a:picLocks noChangeAspect="1"/>
          </p:cNvPicPr>
          <p:nvPr/>
        </p:nvPicPr>
        <p:blipFill>
          <a:blip r:embed="rId11"/>
          <a:stretch>
            <a:fillRect/>
          </a:stretch>
        </p:blipFill>
        <p:spPr>
          <a:xfrm>
            <a:off x="9214692" y="3242763"/>
            <a:ext cx="1065380" cy="1098999"/>
          </a:xfrm>
          <a:prstGeom prst="rect">
            <a:avLst/>
          </a:prstGeom>
        </p:spPr>
      </p:pic>
      <p:pic>
        <p:nvPicPr>
          <p:cNvPr id="23" name="Picture 22">
            <a:extLst>
              <a:ext uri="{FF2B5EF4-FFF2-40B4-BE49-F238E27FC236}">
                <a16:creationId xmlns:a16="http://schemas.microsoft.com/office/drawing/2014/main" id="{479AB198-40AB-47B4-A244-A2EACD977969}"/>
              </a:ext>
            </a:extLst>
          </p:cNvPr>
          <p:cNvPicPr>
            <a:picLocks noChangeAspect="1"/>
          </p:cNvPicPr>
          <p:nvPr/>
        </p:nvPicPr>
        <p:blipFill rotWithShape="1">
          <a:blip r:embed="rId12"/>
          <a:srcRect b="31230"/>
          <a:stretch/>
        </p:blipFill>
        <p:spPr>
          <a:xfrm>
            <a:off x="10385812" y="3238012"/>
            <a:ext cx="1065380" cy="1098999"/>
          </a:xfrm>
          <a:prstGeom prst="rect">
            <a:avLst/>
          </a:prstGeom>
        </p:spPr>
      </p:pic>
      <p:pic>
        <p:nvPicPr>
          <p:cNvPr id="25" name="Picture 24">
            <a:extLst>
              <a:ext uri="{FF2B5EF4-FFF2-40B4-BE49-F238E27FC236}">
                <a16:creationId xmlns:a16="http://schemas.microsoft.com/office/drawing/2014/main" id="{8C4E9D6C-F251-4E7B-97D5-D5F81D484DA7}"/>
              </a:ext>
            </a:extLst>
          </p:cNvPr>
          <p:cNvPicPr>
            <a:picLocks noChangeAspect="1"/>
          </p:cNvPicPr>
          <p:nvPr/>
        </p:nvPicPr>
        <p:blipFill rotWithShape="1">
          <a:blip r:embed="rId13"/>
          <a:srcRect t="2416" b="21874"/>
          <a:stretch/>
        </p:blipFill>
        <p:spPr>
          <a:xfrm>
            <a:off x="9213272" y="4430361"/>
            <a:ext cx="1066800" cy="1211523"/>
          </a:xfrm>
          <a:prstGeom prst="rect">
            <a:avLst/>
          </a:prstGeom>
        </p:spPr>
      </p:pic>
      <p:pic>
        <p:nvPicPr>
          <p:cNvPr id="27" name="Picture 26">
            <a:extLst>
              <a:ext uri="{FF2B5EF4-FFF2-40B4-BE49-F238E27FC236}">
                <a16:creationId xmlns:a16="http://schemas.microsoft.com/office/drawing/2014/main" id="{A6273B7A-B095-4B0D-88A7-F831EC032B2B}"/>
              </a:ext>
            </a:extLst>
          </p:cNvPr>
          <p:cNvPicPr>
            <a:picLocks noChangeAspect="1"/>
          </p:cNvPicPr>
          <p:nvPr/>
        </p:nvPicPr>
        <p:blipFill rotWithShape="1">
          <a:blip r:embed="rId14"/>
          <a:srcRect t="3622" r="5129" b="24288"/>
          <a:stretch/>
        </p:blipFill>
        <p:spPr>
          <a:xfrm>
            <a:off x="10385811" y="4430361"/>
            <a:ext cx="1065381" cy="1214339"/>
          </a:xfrm>
          <a:prstGeom prst="rect">
            <a:avLst/>
          </a:prstGeom>
        </p:spPr>
      </p:pic>
      <p:sp>
        <p:nvSpPr>
          <p:cNvPr id="3" name="TextBox 2">
            <a:extLst>
              <a:ext uri="{FF2B5EF4-FFF2-40B4-BE49-F238E27FC236}">
                <a16:creationId xmlns:a16="http://schemas.microsoft.com/office/drawing/2014/main" id="{AFBF6E12-FE2C-48C2-A550-40E0D3F730B2}"/>
              </a:ext>
            </a:extLst>
          </p:cNvPr>
          <p:cNvSpPr txBox="1"/>
          <p:nvPr/>
        </p:nvSpPr>
        <p:spPr>
          <a:xfrm>
            <a:off x="184724" y="6149590"/>
            <a:ext cx="12191999" cy="492443"/>
          </a:xfrm>
          <a:prstGeom prst="rect">
            <a:avLst/>
          </a:prstGeom>
          <a:noFill/>
        </p:spPr>
        <p:txBody>
          <a:bodyPr wrap="square" rtlCol="0">
            <a:spAutoFit/>
          </a:bodyPr>
          <a:lstStyle/>
          <a:p>
            <a:r>
              <a:rPr lang="en-US" sz="2600" b="1" dirty="0"/>
              <a:t>Questions</a:t>
            </a:r>
            <a:r>
              <a:rPr lang="en-US" sz="2600" dirty="0"/>
              <a:t>? </a:t>
            </a:r>
            <a:r>
              <a:rPr lang="en-US" sz="2600" dirty="0">
                <a:hlinkClick r:id="rId15"/>
              </a:rPr>
              <a:t>t.fuchs@amsterdamumc.nl</a:t>
            </a:r>
            <a:r>
              <a:rPr lang="en-US" sz="2600" dirty="0"/>
              <a:t> or see me at </a:t>
            </a:r>
            <a:r>
              <a:rPr lang="en-US" sz="2600" b="1" dirty="0"/>
              <a:t>Poster Session 1</a:t>
            </a:r>
            <a:r>
              <a:rPr lang="en-US" sz="2600" dirty="0"/>
              <a:t>, </a:t>
            </a:r>
            <a:r>
              <a:rPr lang="en-US" sz="2600" b="1" dirty="0"/>
              <a:t>P036</a:t>
            </a:r>
          </a:p>
        </p:txBody>
      </p:sp>
    </p:spTree>
    <p:extLst>
      <p:ext uri="{BB962C8B-B14F-4D97-AF65-F5344CB8AC3E}">
        <p14:creationId xmlns:p14="http://schemas.microsoft.com/office/powerpoint/2010/main" val="2499973924"/>
      </p:ext>
    </p:extLst>
  </p:cSld>
  <p:clrMapOvr>
    <a:masterClrMapping/>
  </p:clrMapOvr>
</p:sld>
</file>

<file path=ppt/theme/theme1.xml><?xml version="1.0" encoding="utf-8"?>
<a:theme xmlns:a="http://schemas.openxmlformats.org/drawingml/2006/main" name="UB Powerpoint Template">
  <a:themeElements>
    <a:clrScheme name="UB Color Palette">
      <a:dk1>
        <a:srgbClr val="666666"/>
      </a:dk1>
      <a:lt1>
        <a:srgbClr val="FFFFFF"/>
      </a:lt1>
      <a:dk2>
        <a:srgbClr val="005BBB"/>
      </a:dk2>
      <a:lt2>
        <a:srgbClr val="FFFFFF"/>
      </a:lt2>
      <a:accent1>
        <a:srgbClr val="005BBB"/>
      </a:accent1>
      <a:accent2>
        <a:srgbClr val="41B6E6"/>
      </a:accent2>
      <a:accent3>
        <a:srgbClr val="E56D54"/>
      </a:accent3>
      <a:accent4>
        <a:srgbClr val="666666"/>
      </a:accent4>
      <a:accent5>
        <a:srgbClr val="007681"/>
      </a:accent5>
      <a:accent6>
        <a:srgbClr val="003E51"/>
      </a:accent6>
      <a:hlink>
        <a:srgbClr val="186BB7"/>
      </a:hlink>
      <a:folHlink>
        <a:srgbClr val="D86A4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_Template_WIDE" id="{320877F5-9057-5044-9670-55C377C33490}" vid="{043CC7DF-15AC-0F49-A0D1-304573C219B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10339</TotalTime>
  <Words>1260</Words>
  <Application>Microsoft Office PowerPoint</Application>
  <PresentationFormat>Widescreen</PresentationFormat>
  <Paragraphs>112</Paragraphs>
  <Slides>19</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Georgia</vt:lpstr>
      <vt:lpstr>LucidaGrande</vt:lpstr>
      <vt:lpstr>UB Powerpoint Template</vt:lpstr>
      <vt:lpstr>Cognitive Progression Independent of Relapse activity in multiple sclerosis</vt:lpstr>
      <vt:lpstr>Disclosures</vt:lpstr>
      <vt:lpstr>Cognitive Decline During Relapse</vt:lpstr>
      <vt:lpstr>Progression Independent of Relapse Activity</vt:lpstr>
      <vt:lpstr>Aim</vt:lpstr>
      <vt:lpstr>Cognitive Testing</vt:lpstr>
      <vt:lpstr>Cognitive Testing</vt:lpstr>
      <vt:lpstr>Defining Cognitive Decline</vt:lpstr>
      <vt:lpstr>Defining Cognitive PIRA</vt:lpstr>
      <vt:lpstr>Defining Cognitive PIRA</vt:lpstr>
      <vt:lpstr>Defining Cognitive PIRA</vt:lpstr>
      <vt:lpstr>Defining Cognitive PIRA</vt:lpstr>
      <vt:lpstr>Study Sample</vt:lpstr>
      <vt:lpstr>Cognitive Decline</vt:lpstr>
      <vt:lpstr>PIRA: Cognition versus EDSS</vt:lpstr>
      <vt:lpstr>Cognitive PIRA Independent of EDSS Worsening</vt:lpstr>
      <vt:lpstr>Conclusions</vt:lpstr>
      <vt:lpstr>Next Steps</vt:lpstr>
      <vt:lpstr>Thank you</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UB Powerpoint Template</dc:title>
  <dc:subject/>
  <dc:creator>Microsoft Office User</dc:creator>
  <cp:keywords/>
  <dc:description/>
  <cp:lastModifiedBy>Tom Fuchs</cp:lastModifiedBy>
  <cp:revision>509</cp:revision>
  <cp:lastPrinted>2015-10-19T19:01:41Z</cp:lastPrinted>
  <dcterms:created xsi:type="dcterms:W3CDTF">2016-06-28T14:05:07Z</dcterms:created>
  <dcterms:modified xsi:type="dcterms:W3CDTF">2023-10-09T08:05:42Z</dcterms:modified>
  <cp:category/>
</cp:coreProperties>
</file>