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Lst>
  <p:notesMasterIdLst>
    <p:notesMasterId r:id="rId33"/>
  </p:notesMasterIdLst>
  <p:sldIdLst>
    <p:sldId id="277" r:id="rId3"/>
    <p:sldId id="322" r:id="rId4"/>
    <p:sldId id="466" r:id="rId5"/>
    <p:sldId id="465" r:id="rId6"/>
    <p:sldId id="433" r:id="rId7"/>
    <p:sldId id="431" r:id="rId8"/>
    <p:sldId id="471" r:id="rId9"/>
    <p:sldId id="467" r:id="rId10"/>
    <p:sldId id="432" r:id="rId11"/>
    <p:sldId id="472" r:id="rId12"/>
    <p:sldId id="447" r:id="rId13"/>
    <p:sldId id="446" r:id="rId14"/>
    <p:sldId id="454" r:id="rId15"/>
    <p:sldId id="444" r:id="rId16"/>
    <p:sldId id="445" r:id="rId17"/>
    <p:sldId id="455" r:id="rId18"/>
    <p:sldId id="468" r:id="rId19"/>
    <p:sldId id="463" r:id="rId20"/>
    <p:sldId id="464" r:id="rId21"/>
    <p:sldId id="469" r:id="rId22"/>
    <p:sldId id="434" r:id="rId23"/>
    <p:sldId id="436" r:id="rId24"/>
    <p:sldId id="443" r:id="rId25"/>
    <p:sldId id="438" r:id="rId26"/>
    <p:sldId id="457" r:id="rId27"/>
    <p:sldId id="459" r:id="rId28"/>
    <p:sldId id="460" r:id="rId29"/>
    <p:sldId id="470" r:id="rId30"/>
    <p:sldId id="461" r:id="rId31"/>
    <p:sldId id="408" r:id="rId3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8894"/>
    <a:srgbClr val="F07814"/>
    <a:srgbClr val="2D1A64"/>
    <a:srgbClr val="481F67"/>
    <a:srgbClr val="612A8A"/>
    <a:srgbClr val="00373E"/>
    <a:srgbClr val="003741"/>
    <a:srgbClr val="6AB650"/>
    <a:srgbClr val="009CB4"/>
    <a:srgbClr val="E89E00"/>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4328" autoAdjust="0"/>
  </p:normalViewPr>
  <p:slideViewPr>
    <p:cSldViewPr snapToGrid="0">
      <p:cViewPr varScale="1">
        <p:scale>
          <a:sx n="69" d="100"/>
          <a:sy n="69" d="100"/>
        </p:scale>
        <p:origin x="676" y="4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Sheet1!$D$6</c:f>
              <c:strCache>
                <c:ptCount val="1"/>
                <c:pt idx="0">
                  <c:v>RRMS</c:v>
                </c:pt>
              </c:strCache>
            </c:strRef>
          </c:tx>
          <c:spPr>
            <a:solidFill>
              <a:schemeClr val="dk1">
                <a:tint val="88500"/>
              </a:schemeClr>
            </a:solidFill>
            <a:ln>
              <a:noFill/>
            </a:ln>
            <a:effectLst/>
          </c:spPr>
          <c:invertIfNegative val="0"/>
          <c:val>
            <c:numRef>
              <c:f>Sheet1!$D$7:$D$9</c:f>
              <c:numCache>
                <c:formatCode>0%</c:formatCode>
                <c:ptCount val="3"/>
                <c:pt idx="0">
                  <c:v>0.4</c:v>
                </c:pt>
                <c:pt idx="1">
                  <c:v>0.31</c:v>
                </c:pt>
                <c:pt idx="2">
                  <c:v>0.44</c:v>
                </c:pt>
              </c:numCache>
            </c:numRef>
          </c:val>
          <c:extLst>
            <c:ext xmlns:c16="http://schemas.microsoft.com/office/drawing/2014/chart" uri="{C3380CC4-5D6E-409C-BE32-E72D297353CC}">
              <c16:uniqueId val="{00000000-EB82-44DC-B575-D9E6F8BCB0B9}"/>
            </c:ext>
          </c:extLst>
        </c:ser>
        <c:ser>
          <c:idx val="1"/>
          <c:order val="1"/>
          <c:tx>
            <c:strRef>
              <c:f>Sheet1!$E$6</c:f>
              <c:strCache>
                <c:ptCount val="1"/>
                <c:pt idx="0">
                  <c:v>SPMS</c:v>
                </c:pt>
              </c:strCache>
            </c:strRef>
          </c:tx>
          <c:spPr>
            <a:solidFill>
              <a:schemeClr val="dk1">
                <a:tint val="55000"/>
              </a:schemeClr>
            </a:solidFill>
            <a:ln>
              <a:noFill/>
            </a:ln>
            <a:effectLst/>
          </c:spPr>
          <c:invertIfNegative val="0"/>
          <c:val>
            <c:numRef>
              <c:f>Sheet1!$E$7:$E$9</c:f>
              <c:numCache>
                <c:formatCode>0%</c:formatCode>
                <c:ptCount val="3"/>
                <c:pt idx="0">
                  <c:v>0.55000000000000004</c:v>
                </c:pt>
                <c:pt idx="1">
                  <c:v>0.8</c:v>
                </c:pt>
                <c:pt idx="2">
                  <c:v>0.82</c:v>
                </c:pt>
              </c:numCache>
            </c:numRef>
          </c:val>
          <c:extLst>
            <c:ext xmlns:c16="http://schemas.microsoft.com/office/drawing/2014/chart" uri="{C3380CC4-5D6E-409C-BE32-E72D297353CC}">
              <c16:uniqueId val="{00000001-EB82-44DC-B575-D9E6F8BCB0B9}"/>
            </c:ext>
          </c:extLst>
        </c:ser>
        <c:dLbls>
          <c:showLegendKey val="0"/>
          <c:showVal val="0"/>
          <c:showCatName val="0"/>
          <c:showSerName val="0"/>
          <c:showPercent val="0"/>
          <c:showBubbleSize val="0"/>
        </c:dLbls>
        <c:gapWidth val="219"/>
        <c:overlap val="-27"/>
        <c:axId val="173161743"/>
        <c:axId val="222144335"/>
      </c:barChart>
      <c:catAx>
        <c:axId val="173161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2144335"/>
        <c:crosses val="autoZero"/>
        <c:auto val="1"/>
        <c:lblAlgn val="ctr"/>
        <c:lblOffset val="100"/>
        <c:noMultiLvlLbl val="0"/>
      </c:catAx>
      <c:valAx>
        <c:axId val="2221443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1617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459EA-9E68-4B15-ADD3-336A8DAC671A}" type="datetimeFigureOut">
              <a:rPr lang="nl-NL" smtClean="0"/>
              <a:t>29-1-2024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A1BD9-1485-432A-A1B9-E1F7C6F58217}" type="slidenum">
              <a:rPr lang="nl-NL" smtClean="0"/>
              <a:t>‹#›</a:t>
            </a:fld>
            <a:endParaRPr lang="nl-NL"/>
          </a:p>
        </p:txBody>
      </p:sp>
    </p:spTree>
    <p:extLst>
      <p:ext uri="{BB962C8B-B14F-4D97-AF65-F5344CB8AC3E}">
        <p14:creationId xmlns:p14="http://schemas.microsoft.com/office/powerpoint/2010/main" val="260811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8A1BD9-1485-432A-A1B9-E1F7C6F58217}" type="slidenum">
              <a:rPr lang="nl-NL" smtClean="0"/>
              <a:t>1</a:t>
            </a:fld>
            <a:endParaRPr lang="nl-NL"/>
          </a:p>
        </p:txBody>
      </p:sp>
    </p:spTree>
    <p:extLst>
      <p:ext uri="{BB962C8B-B14F-4D97-AF65-F5344CB8AC3E}">
        <p14:creationId xmlns:p14="http://schemas.microsoft.com/office/powerpoint/2010/main" val="237221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point: white matter. But also Gray!</a:t>
            </a:r>
          </a:p>
        </p:txBody>
      </p:sp>
      <p:sp>
        <p:nvSpPr>
          <p:cNvPr id="4" name="Slide Number Placeholder 3"/>
          <p:cNvSpPr>
            <a:spLocks noGrp="1"/>
          </p:cNvSpPr>
          <p:nvPr>
            <p:ph type="sldNum" sz="quarter" idx="5"/>
          </p:nvPr>
        </p:nvSpPr>
        <p:spPr/>
        <p:txBody>
          <a:bodyPr/>
          <a:lstStyle/>
          <a:p>
            <a:fld id="{BE8A1BD9-1485-432A-A1B9-E1F7C6F58217}" type="slidenum">
              <a:rPr lang="nl-NL" smtClean="0"/>
              <a:t>5</a:t>
            </a:fld>
            <a:endParaRPr lang="nl-NL"/>
          </a:p>
        </p:txBody>
      </p:sp>
    </p:spTree>
    <p:extLst>
      <p:ext uri="{BB962C8B-B14F-4D97-AF65-F5344CB8AC3E}">
        <p14:creationId xmlns:p14="http://schemas.microsoft.com/office/powerpoint/2010/main" val="3713961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point: relapses but also disease worsening between relapse events!</a:t>
            </a:r>
          </a:p>
        </p:txBody>
      </p:sp>
      <p:sp>
        <p:nvSpPr>
          <p:cNvPr id="4" name="Slide Number Placeholder 3"/>
          <p:cNvSpPr>
            <a:spLocks noGrp="1"/>
          </p:cNvSpPr>
          <p:nvPr>
            <p:ph type="sldNum" sz="quarter" idx="5"/>
          </p:nvPr>
        </p:nvSpPr>
        <p:spPr/>
        <p:txBody>
          <a:bodyPr/>
          <a:lstStyle/>
          <a:p>
            <a:fld id="{BE8A1BD9-1485-432A-A1B9-E1F7C6F58217}" type="slidenum">
              <a:rPr lang="nl-NL" smtClean="0"/>
              <a:t>6</a:t>
            </a:fld>
            <a:endParaRPr lang="nl-NL"/>
          </a:p>
        </p:txBody>
      </p:sp>
    </p:spTree>
    <p:extLst>
      <p:ext uri="{BB962C8B-B14F-4D97-AF65-F5344CB8AC3E}">
        <p14:creationId xmlns:p14="http://schemas.microsoft.com/office/powerpoint/2010/main" val="283133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Prevalence across studies and MS types</a:t>
            </a:r>
          </a:p>
        </p:txBody>
      </p:sp>
      <p:sp>
        <p:nvSpPr>
          <p:cNvPr id="4" name="Slide Number Placeholder 3"/>
          <p:cNvSpPr>
            <a:spLocks noGrp="1"/>
          </p:cNvSpPr>
          <p:nvPr>
            <p:ph type="sldNum" sz="quarter" idx="5"/>
          </p:nvPr>
        </p:nvSpPr>
        <p:spPr/>
        <p:txBody>
          <a:bodyPr/>
          <a:lstStyle/>
          <a:p>
            <a:fld id="{BE8A1BD9-1485-432A-A1B9-E1F7C6F58217}" type="slidenum">
              <a:rPr lang="nl-NL" smtClean="0"/>
              <a:t>9</a:t>
            </a:fld>
            <a:endParaRPr lang="nl-NL"/>
          </a:p>
        </p:txBody>
      </p:sp>
    </p:spTree>
    <p:extLst>
      <p:ext uri="{BB962C8B-B14F-4D97-AF65-F5344CB8AC3E}">
        <p14:creationId xmlns:p14="http://schemas.microsoft.com/office/powerpoint/2010/main" val="2337593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BICAMS. Oral forms to avoid confound of physical disability is paramount in MS</a:t>
            </a:r>
          </a:p>
        </p:txBody>
      </p:sp>
      <p:sp>
        <p:nvSpPr>
          <p:cNvPr id="4" name="Slide Number Placeholder 3"/>
          <p:cNvSpPr>
            <a:spLocks noGrp="1"/>
          </p:cNvSpPr>
          <p:nvPr>
            <p:ph type="sldNum" sz="quarter" idx="5"/>
          </p:nvPr>
        </p:nvSpPr>
        <p:spPr/>
        <p:txBody>
          <a:bodyPr/>
          <a:lstStyle/>
          <a:p>
            <a:fld id="{BE8A1BD9-1485-432A-A1B9-E1F7C6F58217}" type="slidenum">
              <a:rPr lang="nl-NL" smtClean="0"/>
              <a:t>10</a:t>
            </a:fld>
            <a:endParaRPr lang="nl-NL"/>
          </a:p>
        </p:txBody>
      </p:sp>
    </p:spTree>
    <p:extLst>
      <p:ext uri="{BB962C8B-B14F-4D97-AF65-F5344CB8AC3E}">
        <p14:creationId xmlns:p14="http://schemas.microsoft.com/office/powerpoint/2010/main" val="1958484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attempts at defining a progression. Though of course – not all patients follow the same path. </a:t>
            </a:r>
          </a:p>
        </p:txBody>
      </p:sp>
      <p:sp>
        <p:nvSpPr>
          <p:cNvPr id="4" name="Slide Number Placeholder 3"/>
          <p:cNvSpPr>
            <a:spLocks noGrp="1"/>
          </p:cNvSpPr>
          <p:nvPr>
            <p:ph type="sldNum" sz="quarter" idx="5"/>
          </p:nvPr>
        </p:nvSpPr>
        <p:spPr/>
        <p:txBody>
          <a:bodyPr/>
          <a:lstStyle/>
          <a:p>
            <a:fld id="{BE8A1BD9-1485-432A-A1B9-E1F7C6F58217}" type="slidenum">
              <a:rPr lang="nl-NL" smtClean="0"/>
              <a:t>11</a:t>
            </a:fld>
            <a:endParaRPr lang="nl-NL"/>
          </a:p>
        </p:txBody>
      </p:sp>
    </p:spTree>
    <p:extLst>
      <p:ext uri="{BB962C8B-B14F-4D97-AF65-F5344CB8AC3E}">
        <p14:creationId xmlns:p14="http://schemas.microsoft.com/office/powerpoint/2010/main" val="1117132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point: Different batteries reveal different things. </a:t>
            </a:r>
          </a:p>
          <a:p>
            <a:r>
              <a:rPr lang="en-US" dirty="0"/>
              <a:t>Lesions can be anywhere – so any cognitive dysfunction is possible, though some patterns reveal </a:t>
            </a:r>
            <a:r>
              <a:rPr lang="en-US" dirty="0" err="1"/>
              <a:t>themsevels</a:t>
            </a:r>
            <a:r>
              <a:rPr lang="en-US" dirty="0"/>
              <a:t>. </a:t>
            </a:r>
          </a:p>
        </p:txBody>
      </p:sp>
      <p:sp>
        <p:nvSpPr>
          <p:cNvPr id="4" name="Slide Number Placeholder 3"/>
          <p:cNvSpPr>
            <a:spLocks noGrp="1"/>
          </p:cNvSpPr>
          <p:nvPr>
            <p:ph type="sldNum" sz="quarter" idx="5"/>
          </p:nvPr>
        </p:nvSpPr>
        <p:spPr/>
        <p:txBody>
          <a:bodyPr/>
          <a:lstStyle/>
          <a:p>
            <a:fld id="{BE8A1BD9-1485-432A-A1B9-E1F7C6F58217}" type="slidenum">
              <a:rPr lang="nl-NL" smtClean="0"/>
              <a:t>12</a:t>
            </a:fld>
            <a:endParaRPr lang="nl-NL"/>
          </a:p>
        </p:txBody>
      </p:sp>
    </p:spTree>
    <p:extLst>
      <p:ext uri="{BB962C8B-B14F-4D97-AF65-F5344CB8AC3E}">
        <p14:creationId xmlns:p14="http://schemas.microsoft.com/office/powerpoint/2010/main" val="3480006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keep in mind that just because one cognitive domain is less studied doesn’t mean it is not affected in MS patients. </a:t>
            </a:r>
          </a:p>
        </p:txBody>
      </p:sp>
      <p:sp>
        <p:nvSpPr>
          <p:cNvPr id="4" name="Slide Number Placeholder 3"/>
          <p:cNvSpPr>
            <a:spLocks noGrp="1"/>
          </p:cNvSpPr>
          <p:nvPr>
            <p:ph type="sldNum" sz="quarter" idx="5"/>
          </p:nvPr>
        </p:nvSpPr>
        <p:spPr/>
        <p:txBody>
          <a:bodyPr/>
          <a:lstStyle/>
          <a:p>
            <a:fld id="{BE8A1BD9-1485-432A-A1B9-E1F7C6F58217}" type="slidenum">
              <a:rPr lang="nl-NL" smtClean="0"/>
              <a:t>13</a:t>
            </a:fld>
            <a:endParaRPr lang="nl-NL"/>
          </a:p>
        </p:txBody>
      </p:sp>
    </p:spTree>
    <p:extLst>
      <p:ext uri="{BB962C8B-B14F-4D97-AF65-F5344CB8AC3E}">
        <p14:creationId xmlns:p14="http://schemas.microsoft.com/office/powerpoint/2010/main" val="16648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Decline during relapses that improves at time of recovery. </a:t>
            </a:r>
          </a:p>
        </p:txBody>
      </p:sp>
      <p:sp>
        <p:nvSpPr>
          <p:cNvPr id="4" name="Slide Number Placeholder 3"/>
          <p:cNvSpPr>
            <a:spLocks noGrp="1"/>
          </p:cNvSpPr>
          <p:nvPr>
            <p:ph type="sldNum" sz="quarter" idx="5"/>
          </p:nvPr>
        </p:nvSpPr>
        <p:spPr/>
        <p:txBody>
          <a:bodyPr/>
          <a:lstStyle/>
          <a:p>
            <a:fld id="{BE8A1BD9-1485-432A-A1B9-E1F7C6F58217}" type="slidenum">
              <a:rPr lang="nl-NL" smtClean="0"/>
              <a:t>14</a:t>
            </a:fld>
            <a:endParaRPr lang="nl-NL"/>
          </a:p>
        </p:txBody>
      </p:sp>
    </p:spTree>
    <p:extLst>
      <p:ext uri="{BB962C8B-B14F-4D97-AF65-F5344CB8AC3E}">
        <p14:creationId xmlns:p14="http://schemas.microsoft.com/office/powerpoint/2010/main" val="2755328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effects get in the way – so must be weary of repeat testing, especially in the age of app-based testing. </a:t>
            </a:r>
          </a:p>
        </p:txBody>
      </p:sp>
      <p:sp>
        <p:nvSpPr>
          <p:cNvPr id="4" name="Slide Number Placeholder 3"/>
          <p:cNvSpPr>
            <a:spLocks noGrp="1"/>
          </p:cNvSpPr>
          <p:nvPr>
            <p:ph type="sldNum" sz="quarter" idx="5"/>
          </p:nvPr>
        </p:nvSpPr>
        <p:spPr/>
        <p:txBody>
          <a:bodyPr/>
          <a:lstStyle/>
          <a:p>
            <a:fld id="{BE8A1BD9-1485-432A-A1B9-E1F7C6F58217}" type="slidenum">
              <a:rPr lang="nl-NL" smtClean="0"/>
              <a:t>15</a:t>
            </a:fld>
            <a:endParaRPr lang="nl-NL"/>
          </a:p>
        </p:txBody>
      </p:sp>
    </p:spTree>
    <p:extLst>
      <p:ext uri="{BB962C8B-B14F-4D97-AF65-F5344CB8AC3E}">
        <p14:creationId xmlns:p14="http://schemas.microsoft.com/office/powerpoint/2010/main" val="237424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MS, fatigue is a very important confound. Also depression. </a:t>
            </a:r>
          </a:p>
          <a:p>
            <a:r>
              <a:rPr lang="en-US" dirty="0"/>
              <a:t>Cognitive fatigue</a:t>
            </a:r>
          </a:p>
          <a:p>
            <a:r>
              <a:rPr lang="en-US" dirty="0"/>
              <a:t>Physical fatigue</a:t>
            </a:r>
          </a:p>
          <a:p>
            <a:r>
              <a:rPr lang="en-US" dirty="0"/>
              <a:t>Vigilance decrement </a:t>
            </a:r>
          </a:p>
        </p:txBody>
      </p:sp>
      <p:sp>
        <p:nvSpPr>
          <p:cNvPr id="4" name="Slide Number Placeholder 3"/>
          <p:cNvSpPr>
            <a:spLocks noGrp="1"/>
          </p:cNvSpPr>
          <p:nvPr>
            <p:ph type="sldNum" sz="quarter" idx="5"/>
          </p:nvPr>
        </p:nvSpPr>
        <p:spPr/>
        <p:txBody>
          <a:bodyPr/>
          <a:lstStyle/>
          <a:p>
            <a:fld id="{BE8A1BD9-1485-432A-A1B9-E1F7C6F58217}" type="slidenum">
              <a:rPr lang="nl-NL" smtClean="0"/>
              <a:t>16</a:t>
            </a:fld>
            <a:endParaRPr lang="nl-NL"/>
          </a:p>
        </p:txBody>
      </p:sp>
    </p:spTree>
    <p:extLst>
      <p:ext uri="{BB962C8B-B14F-4D97-AF65-F5344CB8AC3E}">
        <p14:creationId xmlns:p14="http://schemas.microsoft.com/office/powerpoint/2010/main" val="1046300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lack of significant differences on cognitive outcomes between first and second line DMTs was another relevant result, although unexpected. Even though possible confounding variables such as treatment duration, baseline EDSS score, sex, age, disease duration, study quality score, and years of education showed no significant influence on treatment, it is noteworthy that RRMS patients receiving second line DMTs had a lower education, longer disease duration and higher EDSS score, compared to those receiving first line therapies. This is as would be expected given that RRMS is a more active and severe disease, with a longer disease duration and thus more likely to receive effective DMTs. Accordingly, the demonstration of a similar effect between first and second line DMTs despite these clinical differences supports the potential benefits of the most effective drugs in improving cognitive functions also in RRMS patients with a more severe disease burden.</a:t>
            </a:r>
          </a:p>
        </p:txBody>
      </p:sp>
      <p:sp>
        <p:nvSpPr>
          <p:cNvPr id="4" name="Slide Number Placeholder 3"/>
          <p:cNvSpPr>
            <a:spLocks noGrp="1"/>
          </p:cNvSpPr>
          <p:nvPr>
            <p:ph type="sldNum" sz="quarter" idx="5"/>
          </p:nvPr>
        </p:nvSpPr>
        <p:spPr/>
        <p:txBody>
          <a:bodyPr/>
          <a:lstStyle/>
          <a:p>
            <a:fld id="{BE8A1BD9-1485-432A-A1B9-E1F7C6F58217}" type="slidenum">
              <a:rPr lang="nl-NL" smtClean="0"/>
              <a:t>18</a:t>
            </a:fld>
            <a:endParaRPr lang="nl-NL"/>
          </a:p>
        </p:txBody>
      </p:sp>
    </p:spTree>
    <p:extLst>
      <p:ext uri="{BB962C8B-B14F-4D97-AF65-F5344CB8AC3E}">
        <p14:creationId xmlns:p14="http://schemas.microsoft.com/office/powerpoint/2010/main" val="3283701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Lesions and central atrophy. </a:t>
            </a:r>
          </a:p>
        </p:txBody>
      </p:sp>
      <p:sp>
        <p:nvSpPr>
          <p:cNvPr id="4" name="Slide Number Placeholder 3"/>
          <p:cNvSpPr>
            <a:spLocks noGrp="1"/>
          </p:cNvSpPr>
          <p:nvPr>
            <p:ph type="sldNum" sz="quarter" idx="5"/>
          </p:nvPr>
        </p:nvSpPr>
        <p:spPr/>
        <p:txBody>
          <a:bodyPr/>
          <a:lstStyle/>
          <a:p>
            <a:fld id="{BE8A1BD9-1485-432A-A1B9-E1F7C6F58217}" type="slidenum">
              <a:rPr lang="nl-NL" smtClean="0"/>
              <a:t>21</a:t>
            </a:fld>
            <a:endParaRPr lang="nl-NL"/>
          </a:p>
        </p:txBody>
      </p:sp>
    </p:spTree>
    <p:extLst>
      <p:ext uri="{BB962C8B-B14F-4D97-AF65-F5344CB8AC3E}">
        <p14:creationId xmlns:p14="http://schemas.microsoft.com/office/powerpoint/2010/main" val="2125216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Lesions invisible on MRI, especially if in GM. </a:t>
            </a:r>
          </a:p>
        </p:txBody>
      </p:sp>
      <p:sp>
        <p:nvSpPr>
          <p:cNvPr id="4" name="Slide Number Placeholder 3"/>
          <p:cNvSpPr>
            <a:spLocks noGrp="1"/>
          </p:cNvSpPr>
          <p:nvPr>
            <p:ph type="sldNum" sz="quarter" idx="5"/>
          </p:nvPr>
        </p:nvSpPr>
        <p:spPr/>
        <p:txBody>
          <a:bodyPr/>
          <a:lstStyle/>
          <a:p>
            <a:fld id="{BE8A1BD9-1485-432A-A1B9-E1F7C6F58217}" type="slidenum">
              <a:rPr lang="nl-NL" smtClean="0"/>
              <a:t>22</a:t>
            </a:fld>
            <a:endParaRPr lang="nl-NL"/>
          </a:p>
        </p:txBody>
      </p:sp>
    </p:spTree>
    <p:extLst>
      <p:ext uri="{BB962C8B-B14F-4D97-AF65-F5344CB8AC3E}">
        <p14:creationId xmlns:p14="http://schemas.microsoft.com/office/powerpoint/2010/main" val="1908436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point is that thalamus may summarize things well for MS. </a:t>
            </a:r>
          </a:p>
        </p:txBody>
      </p:sp>
      <p:sp>
        <p:nvSpPr>
          <p:cNvPr id="4" name="Slide Number Placeholder 3"/>
          <p:cNvSpPr>
            <a:spLocks noGrp="1"/>
          </p:cNvSpPr>
          <p:nvPr>
            <p:ph type="sldNum" sz="quarter" idx="5"/>
          </p:nvPr>
        </p:nvSpPr>
        <p:spPr/>
        <p:txBody>
          <a:bodyPr/>
          <a:lstStyle/>
          <a:p>
            <a:fld id="{BE8A1BD9-1485-432A-A1B9-E1F7C6F58217}" type="slidenum">
              <a:rPr lang="nl-NL" smtClean="0"/>
              <a:t>23</a:t>
            </a:fld>
            <a:endParaRPr lang="nl-NL"/>
          </a:p>
        </p:txBody>
      </p:sp>
    </p:spTree>
    <p:extLst>
      <p:ext uri="{BB962C8B-B14F-4D97-AF65-F5344CB8AC3E}">
        <p14:creationId xmlns:p14="http://schemas.microsoft.com/office/powerpoint/2010/main" val="588088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lesions in different locations make MS a complex ablation model for studying cognition. </a:t>
            </a:r>
            <a:br>
              <a:rPr lang="en-US" dirty="0"/>
            </a:br>
            <a:r>
              <a:rPr lang="en-US" dirty="0"/>
              <a:t>Can use lesion locations or use WM abnormalities (here more red if lowered FA)</a:t>
            </a:r>
          </a:p>
        </p:txBody>
      </p:sp>
      <p:sp>
        <p:nvSpPr>
          <p:cNvPr id="4" name="Slide Number Placeholder 3"/>
          <p:cNvSpPr>
            <a:spLocks noGrp="1"/>
          </p:cNvSpPr>
          <p:nvPr>
            <p:ph type="sldNum" sz="quarter" idx="5"/>
          </p:nvPr>
        </p:nvSpPr>
        <p:spPr/>
        <p:txBody>
          <a:bodyPr/>
          <a:lstStyle/>
          <a:p>
            <a:fld id="{BE8A1BD9-1485-432A-A1B9-E1F7C6F58217}" type="slidenum">
              <a:rPr lang="nl-NL" smtClean="0"/>
              <a:t>24</a:t>
            </a:fld>
            <a:endParaRPr lang="nl-NL"/>
          </a:p>
        </p:txBody>
      </p:sp>
    </p:spTree>
    <p:extLst>
      <p:ext uri="{BB962C8B-B14F-4D97-AF65-F5344CB8AC3E}">
        <p14:creationId xmlns:p14="http://schemas.microsoft.com/office/powerpoint/2010/main" val="731570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study lesion locations within </a:t>
            </a:r>
            <a:r>
              <a:rPr lang="en-US" dirty="0" err="1"/>
              <a:t>frfamework</a:t>
            </a:r>
            <a:r>
              <a:rPr lang="en-US" dirty="0"/>
              <a:t> of structural connectivity. Matrices! Graph theory!</a:t>
            </a:r>
          </a:p>
        </p:txBody>
      </p:sp>
      <p:sp>
        <p:nvSpPr>
          <p:cNvPr id="4" name="Slide Number Placeholder 3"/>
          <p:cNvSpPr>
            <a:spLocks noGrp="1"/>
          </p:cNvSpPr>
          <p:nvPr>
            <p:ph type="sldNum" sz="quarter" idx="5"/>
          </p:nvPr>
        </p:nvSpPr>
        <p:spPr/>
        <p:txBody>
          <a:bodyPr/>
          <a:lstStyle/>
          <a:p>
            <a:fld id="{BE8A1BD9-1485-432A-A1B9-E1F7C6F58217}" type="slidenum">
              <a:rPr lang="nl-NL" smtClean="0"/>
              <a:t>25</a:t>
            </a:fld>
            <a:endParaRPr lang="nl-NL"/>
          </a:p>
        </p:txBody>
      </p:sp>
    </p:spTree>
    <p:extLst>
      <p:ext uri="{BB962C8B-B14F-4D97-AF65-F5344CB8AC3E}">
        <p14:creationId xmlns:p14="http://schemas.microsoft.com/office/powerpoint/2010/main" val="3572991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Conscientiousness</a:t>
            </a:r>
          </a:p>
          <a:p>
            <a:pPr marL="228600" indent="-228600">
              <a:buAutoNum type="arabicPeriod"/>
            </a:pPr>
            <a:r>
              <a:rPr lang="en-US" dirty="0"/>
              <a:t>CVLT (verbal memory)</a:t>
            </a:r>
          </a:p>
          <a:p>
            <a:pPr marL="228600" indent="-228600">
              <a:buAutoNum type="arabicPeriod"/>
            </a:pPr>
            <a:r>
              <a:rPr lang="en-US" dirty="0"/>
              <a:t>Visuospatial memory</a:t>
            </a:r>
          </a:p>
        </p:txBody>
      </p:sp>
      <p:sp>
        <p:nvSpPr>
          <p:cNvPr id="4" name="Slide Number Placeholder 3"/>
          <p:cNvSpPr>
            <a:spLocks noGrp="1"/>
          </p:cNvSpPr>
          <p:nvPr>
            <p:ph type="sldNum" sz="quarter" idx="5"/>
          </p:nvPr>
        </p:nvSpPr>
        <p:spPr/>
        <p:txBody>
          <a:bodyPr/>
          <a:lstStyle/>
          <a:p>
            <a:fld id="{BE8A1BD9-1485-432A-A1B9-E1F7C6F58217}" type="slidenum">
              <a:rPr lang="nl-NL" smtClean="0"/>
              <a:t>26</a:t>
            </a:fld>
            <a:endParaRPr lang="nl-NL"/>
          </a:p>
        </p:txBody>
      </p:sp>
    </p:spTree>
    <p:extLst>
      <p:ext uri="{BB962C8B-B14F-4D97-AF65-F5344CB8AC3E}">
        <p14:creationId xmlns:p14="http://schemas.microsoft.com/office/powerpoint/2010/main" val="21399664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 patient care">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33C430D-E413-4705-BF87-59067A65F4AD}"/>
              </a:ext>
            </a:extLst>
          </p:cNvPr>
          <p:cNvSpPr/>
          <p:nvPr userDrawn="1"/>
        </p:nvSpPr>
        <p:spPr>
          <a:xfrm>
            <a:off x="0" y="598714"/>
            <a:ext cx="12192000" cy="2943610"/>
          </a:xfrm>
          <a:prstGeom prst="rect">
            <a:avLst/>
          </a:prstGeom>
          <a:solidFill>
            <a:srgbClr val="E89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ijdelijke aanduiding voor afbeelding 14">
            <a:extLst>
              <a:ext uri="{FF2B5EF4-FFF2-40B4-BE49-F238E27FC236}">
                <a16:creationId xmlns:a16="http://schemas.microsoft.com/office/drawing/2014/main" id="{2DCE008E-4AC9-41CA-AD71-DCFAAF3FCE89}"/>
              </a:ext>
            </a:extLst>
          </p:cNvPr>
          <p:cNvSpPr>
            <a:spLocks noGrp="1"/>
          </p:cNvSpPr>
          <p:nvPr>
            <p:ph type="pic" sz="quarter" idx="10"/>
          </p:nvPr>
        </p:nvSpPr>
        <p:spPr>
          <a:xfrm>
            <a:off x="0" y="3429000"/>
            <a:ext cx="12192000" cy="3429000"/>
          </a:xfrm>
          <a:prstGeom prst="rect">
            <a:avLst/>
          </a:prstGeom>
          <a:blipFill>
            <a:blip r:embed="rId2"/>
            <a:stretch>
              <a:fillRect/>
            </a:stretch>
          </a:blipFill>
        </p:spPr>
        <p:txBody>
          <a:bodyPr/>
          <a:lstStyle>
            <a:lvl1pPr marL="0" indent="0">
              <a:buNone/>
              <a:defRPr>
                <a:noFill/>
              </a:defRPr>
            </a:lvl1pPr>
          </a:lstStyle>
          <a:p>
            <a:endParaRPr lang="nl-NL" dirty="0"/>
          </a:p>
        </p:txBody>
      </p:sp>
      <p:grpSp>
        <p:nvGrpSpPr>
          <p:cNvPr id="60" name="Groep 59">
            <a:extLst>
              <a:ext uri="{FF2B5EF4-FFF2-40B4-BE49-F238E27FC236}">
                <a16:creationId xmlns:a16="http://schemas.microsoft.com/office/drawing/2014/main" id="{23432A2F-9573-4D30-A457-51313B3F8441}"/>
              </a:ext>
            </a:extLst>
          </p:cNvPr>
          <p:cNvGrpSpPr/>
          <p:nvPr userDrawn="1"/>
        </p:nvGrpSpPr>
        <p:grpSpPr>
          <a:xfrm>
            <a:off x="4309680" y="-733"/>
            <a:ext cx="3565908" cy="992921"/>
            <a:chOff x="4309680" y="-733"/>
            <a:chExt cx="3565908" cy="992921"/>
          </a:xfrm>
        </p:grpSpPr>
        <p:sp>
          <p:nvSpPr>
            <p:cNvPr id="5" name="AutoShape 3">
              <a:extLst>
                <a:ext uri="{FF2B5EF4-FFF2-40B4-BE49-F238E27FC236}">
                  <a16:creationId xmlns:a16="http://schemas.microsoft.com/office/drawing/2014/main" id="{78C8C806-1C8D-4CAE-B87E-C4933CC01D6B}"/>
                </a:ext>
              </a:extLst>
            </p:cNvPr>
            <p:cNvSpPr>
              <a:spLocks noChangeAspect="1" noChangeArrowheads="1" noTextEdit="1"/>
            </p:cNvSpPr>
            <p:nvPr userDrawn="1"/>
          </p:nvSpPr>
          <p:spPr bwMode="auto">
            <a:xfrm>
              <a:off x="4313238" y="0"/>
              <a:ext cx="356235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 name="Freeform 5">
              <a:extLst>
                <a:ext uri="{FF2B5EF4-FFF2-40B4-BE49-F238E27FC236}">
                  <a16:creationId xmlns:a16="http://schemas.microsoft.com/office/drawing/2014/main" id="{93F361E0-61C0-45A7-B38F-0F04302A4878}"/>
                </a:ext>
              </a:extLst>
            </p:cNvPr>
            <p:cNvSpPr>
              <a:spLocks/>
            </p:cNvSpPr>
            <p:nvPr userDrawn="1"/>
          </p:nvSpPr>
          <p:spPr bwMode="auto">
            <a:xfrm>
              <a:off x="4309680" y="-733"/>
              <a:ext cx="3561146" cy="986572"/>
            </a:xfrm>
            <a:custGeom>
              <a:avLst/>
              <a:gdLst>
                <a:gd name="T0" fmla="*/ 0 w 9343"/>
                <a:gd name="T1" fmla="*/ 0 h 3048"/>
                <a:gd name="T2" fmla="*/ 0 w 9343"/>
                <a:gd name="T3" fmla="*/ 2148 h 3048"/>
                <a:gd name="T4" fmla="*/ 900 w 9343"/>
                <a:gd name="T5" fmla="*/ 3048 h 3048"/>
                <a:gd name="T6" fmla="*/ 8443 w 9343"/>
                <a:gd name="T7" fmla="*/ 3048 h 3048"/>
                <a:gd name="T8" fmla="*/ 9343 w 9343"/>
                <a:gd name="T9" fmla="*/ 2148 h 3048"/>
                <a:gd name="T10" fmla="*/ 9343 w 9343"/>
                <a:gd name="T11" fmla="*/ 0 h 3048"/>
                <a:gd name="T12" fmla="*/ 0 w 9343"/>
                <a:gd name="T13" fmla="*/ 0 h 3048"/>
                <a:gd name="connsiteX0" fmla="*/ 0 w 10000"/>
                <a:gd name="connsiteY0" fmla="*/ 0 h 10000"/>
                <a:gd name="connsiteX1" fmla="*/ 0 w 10000"/>
                <a:gd name="connsiteY1" fmla="*/ 7047 h 10000"/>
                <a:gd name="connsiteX2" fmla="*/ 963 w 10000"/>
                <a:gd name="connsiteY2" fmla="*/ 10000 h 10000"/>
                <a:gd name="connsiteX3" fmla="*/ 9037 w 10000"/>
                <a:gd name="connsiteY3" fmla="*/ 10000 h 10000"/>
                <a:gd name="connsiteX4" fmla="*/ 10000 w 10000"/>
                <a:gd name="connsiteY4" fmla="*/ 7047 h 10000"/>
                <a:gd name="connsiteX5" fmla="*/ 10000 w 10000"/>
                <a:gd name="connsiteY5" fmla="*/ 1497 h 10000"/>
                <a:gd name="connsiteX6" fmla="*/ 0 w 10000"/>
                <a:gd name="connsiteY6" fmla="*/ 0 h 10000"/>
                <a:gd name="connsiteX0" fmla="*/ 0 w 10010"/>
                <a:gd name="connsiteY0" fmla="*/ 125 h 8503"/>
                <a:gd name="connsiteX1" fmla="*/ 10 w 10010"/>
                <a:gd name="connsiteY1" fmla="*/ 5550 h 8503"/>
                <a:gd name="connsiteX2" fmla="*/ 973 w 10010"/>
                <a:gd name="connsiteY2" fmla="*/ 8503 h 8503"/>
                <a:gd name="connsiteX3" fmla="*/ 9047 w 10010"/>
                <a:gd name="connsiteY3" fmla="*/ 8503 h 8503"/>
                <a:gd name="connsiteX4" fmla="*/ 10010 w 10010"/>
                <a:gd name="connsiteY4" fmla="*/ 5550 h 8503"/>
                <a:gd name="connsiteX5" fmla="*/ 10010 w 10010"/>
                <a:gd name="connsiteY5" fmla="*/ 0 h 8503"/>
                <a:gd name="connsiteX6" fmla="*/ 0 w 10010"/>
                <a:gd name="connsiteY6" fmla="*/ 125 h 8503"/>
                <a:gd name="connsiteX0" fmla="*/ 0 w 10000"/>
                <a:gd name="connsiteY0" fmla="*/ 37 h 10000"/>
                <a:gd name="connsiteX1" fmla="*/ 10 w 10000"/>
                <a:gd name="connsiteY1" fmla="*/ 6527 h 10000"/>
                <a:gd name="connsiteX2" fmla="*/ 972 w 10000"/>
                <a:gd name="connsiteY2" fmla="*/ 10000 h 10000"/>
                <a:gd name="connsiteX3" fmla="*/ 9038 w 10000"/>
                <a:gd name="connsiteY3" fmla="*/ 10000 h 10000"/>
                <a:gd name="connsiteX4" fmla="*/ 10000 w 10000"/>
                <a:gd name="connsiteY4" fmla="*/ 6527 h 10000"/>
                <a:gd name="connsiteX5" fmla="*/ 10000 w 10000"/>
                <a:gd name="connsiteY5" fmla="*/ 0 h 10000"/>
                <a:gd name="connsiteX6" fmla="*/ 0 w 10000"/>
                <a:gd name="connsiteY6" fmla="*/ 37 h 10000"/>
                <a:gd name="connsiteX0" fmla="*/ 0 w 10000"/>
                <a:gd name="connsiteY0" fmla="*/ 8 h 9971"/>
                <a:gd name="connsiteX1" fmla="*/ 10 w 10000"/>
                <a:gd name="connsiteY1" fmla="*/ 6498 h 9971"/>
                <a:gd name="connsiteX2" fmla="*/ 972 w 10000"/>
                <a:gd name="connsiteY2" fmla="*/ 9971 h 9971"/>
                <a:gd name="connsiteX3" fmla="*/ 9038 w 10000"/>
                <a:gd name="connsiteY3" fmla="*/ 9971 h 9971"/>
                <a:gd name="connsiteX4" fmla="*/ 10000 w 10000"/>
                <a:gd name="connsiteY4" fmla="*/ 6498 h 9971"/>
                <a:gd name="connsiteX5" fmla="*/ 9992 w 10000"/>
                <a:gd name="connsiteY5" fmla="*/ 0 h 9971"/>
                <a:gd name="connsiteX6" fmla="*/ 0 w 10000"/>
                <a:gd name="connsiteY6" fmla="*/ 8 h 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971">
                  <a:moveTo>
                    <a:pt x="0" y="8"/>
                  </a:moveTo>
                  <a:cubicBezTo>
                    <a:pt x="3" y="2134"/>
                    <a:pt x="7" y="4372"/>
                    <a:pt x="10" y="6498"/>
                  </a:cubicBezTo>
                  <a:cubicBezTo>
                    <a:pt x="10" y="8416"/>
                    <a:pt x="441" y="9971"/>
                    <a:pt x="972" y="9971"/>
                  </a:cubicBezTo>
                  <a:lnTo>
                    <a:pt x="9038" y="9971"/>
                  </a:lnTo>
                  <a:cubicBezTo>
                    <a:pt x="9569" y="9971"/>
                    <a:pt x="10000" y="8416"/>
                    <a:pt x="10000" y="6498"/>
                  </a:cubicBezTo>
                  <a:cubicBezTo>
                    <a:pt x="9997" y="4332"/>
                    <a:pt x="9995" y="2166"/>
                    <a:pt x="9992" y="0"/>
                  </a:cubicBez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58" name="Afbeelding 57">
              <a:extLst>
                <a:ext uri="{FF2B5EF4-FFF2-40B4-BE49-F238E27FC236}">
                  <a16:creationId xmlns:a16="http://schemas.microsoft.com/office/drawing/2014/main" id="{7FA52067-A26A-4DC2-9C65-6AA60AED6EA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696588" y="297838"/>
              <a:ext cx="2790888" cy="504057"/>
            </a:xfrm>
            <a:prstGeom prst="rect">
              <a:avLst/>
            </a:prstGeom>
          </p:spPr>
        </p:pic>
      </p:grpSp>
      <p:sp>
        <p:nvSpPr>
          <p:cNvPr id="10" name="Titel 1">
            <a:extLst>
              <a:ext uri="{FF2B5EF4-FFF2-40B4-BE49-F238E27FC236}">
                <a16:creationId xmlns:a16="http://schemas.microsoft.com/office/drawing/2014/main" id="{1CAAE213-2384-4B05-822C-4E2B7D823658}"/>
              </a:ext>
            </a:extLst>
          </p:cNvPr>
          <p:cNvSpPr>
            <a:spLocks noGrp="1"/>
          </p:cNvSpPr>
          <p:nvPr>
            <p:ph type="ctrTitle" hasCustomPrompt="1"/>
          </p:nvPr>
        </p:nvSpPr>
        <p:spPr>
          <a:xfrm>
            <a:off x="653143" y="1057047"/>
            <a:ext cx="10776857" cy="1152751"/>
          </a:xfrm>
        </p:spPr>
        <p:txBody>
          <a:bodyPr anchor="b">
            <a:normAutofit/>
          </a:bodyPr>
          <a:lstStyle>
            <a:lvl1pPr algn="l">
              <a:defRPr sz="5000" b="1">
                <a:solidFill>
                  <a:schemeClr val="bg1"/>
                </a:solidFill>
                <a:latin typeface="Trebuchet MS" panose="020B0603020202020204" pitchFamily="34" charset="0"/>
              </a:defRPr>
            </a:lvl1pPr>
          </a:lstStyle>
          <a:p>
            <a:r>
              <a:rPr lang="nl-NL" dirty="0"/>
              <a:t>Enter </a:t>
            </a:r>
            <a:r>
              <a:rPr lang="nl-NL" dirty="0" err="1"/>
              <a:t>title</a:t>
            </a:r>
            <a:r>
              <a:rPr lang="nl-NL" dirty="0"/>
              <a:t> here</a:t>
            </a:r>
          </a:p>
        </p:txBody>
      </p:sp>
      <p:sp>
        <p:nvSpPr>
          <p:cNvPr id="12" name="Ondertitel 2">
            <a:extLst>
              <a:ext uri="{FF2B5EF4-FFF2-40B4-BE49-F238E27FC236}">
                <a16:creationId xmlns:a16="http://schemas.microsoft.com/office/drawing/2014/main" id="{F8916971-DD3E-4173-80E9-A5B8E4B78642}"/>
              </a:ext>
            </a:extLst>
          </p:cNvPr>
          <p:cNvSpPr>
            <a:spLocks noGrp="1"/>
          </p:cNvSpPr>
          <p:nvPr>
            <p:ph type="subTitle" idx="1" hasCustomPrompt="1"/>
          </p:nvPr>
        </p:nvSpPr>
        <p:spPr>
          <a:xfrm>
            <a:off x="674915" y="2340428"/>
            <a:ext cx="10776857" cy="653143"/>
          </a:xfrm>
          <a:prstGeom prst="rect">
            <a:avLst/>
          </a:prstGeom>
        </p:spPr>
        <p:txBody>
          <a:bodyPr>
            <a:normAutofit/>
          </a:bodyPr>
          <a:lstStyle>
            <a:lvl1pPr marL="0" indent="0" algn="l">
              <a:buNone/>
              <a:defRPr sz="3800" b="0">
                <a:solidFill>
                  <a:schemeClr val="bg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Enter sub </a:t>
            </a:r>
            <a:r>
              <a:rPr lang="nl-NL" dirty="0" err="1"/>
              <a:t>title</a:t>
            </a:r>
            <a:r>
              <a:rPr lang="nl-NL" dirty="0"/>
              <a:t> here</a:t>
            </a:r>
          </a:p>
        </p:txBody>
      </p:sp>
    </p:spTree>
    <p:extLst>
      <p:ext uri="{BB962C8B-B14F-4D97-AF65-F5344CB8AC3E}">
        <p14:creationId xmlns:p14="http://schemas.microsoft.com/office/powerpoint/2010/main" val="37256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umns - patient ca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err="1"/>
              <a:t>Regular</a:t>
            </a:r>
            <a:r>
              <a:rPr lang="nl-NL" dirty="0"/>
              <a:t> </a:t>
            </a:r>
            <a:r>
              <a:rPr lang="nl-NL" dirty="0" err="1"/>
              <a:t>text</a:t>
            </a:r>
            <a:r>
              <a:rPr lang="nl-NL" dirty="0"/>
              <a:t> </a:t>
            </a:r>
            <a:r>
              <a:rPr lang="nl-NL" dirty="0" err="1"/>
              <a:t>goes</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a:t>Or </a:t>
            </a:r>
            <a:r>
              <a:rPr lang="nl-NL" dirty="0" err="1"/>
              <a:t>use</a:t>
            </a:r>
            <a:r>
              <a:rPr lang="nl-NL" dirty="0"/>
              <a:t> a </a:t>
            </a:r>
            <a:r>
              <a:rPr lang="nl-NL" dirty="0" err="1"/>
              <a:t>bullet</a:t>
            </a:r>
            <a:r>
              <a:rPr lang="nl-NL" dirty="0"/>
              <a:t> list</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136745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 patient ca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lvl1pPr>
          </a:lstStyle>
          <a:p>
            <a:r>
              <a:rPr lang="nl-NL" dirty="0"/>
              <a:t>Enter </a:t>
            </a:r>
            <a:r>
              <a:rPr lang="nl-NL" dirty="0" err="1"/>
              <a:t>title</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94944" y="2425655"/>
            <a:ext cx="10744200"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a:t>Enter </a:t>
            </a:r>
            <a:r>
              <a:rPr lang="nl-NL" dirty="0" err="1"/>
              <a:t>bullet</a:t>
            </a:r>
            <a:r>
              <a:rPr lang="nl-NL" dirty="0"/>
              <a:t> </a:t>
            </a:r>
            <a:r>
              <a:rPr lang="nl-NL" dirty="0" err="1"/>
              <a:t>text</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212825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 patient ca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439708"/>
            <a:ext cx="5346700" cy="646331"/>
          </a:xfrm>
        </p:spPr>
        <p:txBody>
          <a:bodyPr anchor="t" anchorCtr="0">
            <a:spAutoFit/>
          </a:bodyPr>
          <a:lstStyle>
            <a:lvl1pPr>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350009"/>
            <a:ext cx="5346700" cy="3559178"/>
          </a:xfrm>
          <a:prstGeom prst="rect">
            <a:avLst/>
          </a:prstGeom>
        </p:spPr>
        <p:txBody>
          <a:bodyPr/>
          <a:lstStyle>
            <a:lvl1pPr marL="0" indent="0">
              <a:lnSpc>
                <a:spcPct val="125000"/>
              </a:lnSpc>
              <a:spcBef>
                <a:spcPts val="0"/>
              </a:spcBef>
              <a:buFont typeface="Arial" panose="020B0604020202020204" pitchFamily="34" charset="0"/>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a:t>Enter </a:t>
            </a:r>
            <a:r>
              <a:rPr lang="nl-NL" dirty="0" err="1"/>
              <a:t>plain</a:t>
            </a:r>
            <a:r>
              <a:rPr lang="nl-NL" dirty="0"/>
              <a:t> </a:t>
            </a:r>
            <a:r>
              <a:rPr lang="nl-NL" dirty="0" err="1"/>
              <a:t>text</a:t>
            </a:r>
            <a:r>
              <a:rPr lang="nl-NL" dirty="0"/>
              <a: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361113" y="1543665"/>
            <a:ext cx="5054600" cy="4365521"/>
          </a:xfrm>
          <a:prstGeom prst="rect">
            <a:avLst/>
          </a:prstGeom>
          <a:blipFill>
            <a:blip r:embed="rId2"/>
            <a:stretch>
              <a:fillRect/>
            </a:stretch>
          </a:blipFill>
        </p:spPr>
        <p:txBody>
          <a:bodyPr/>
          <a:lstStyle>
            <a:lvl1pPr>
              <a:defRPr>
                <a:noFill/>
              </a:defRPr>
            </a:lvl1pPr>
          </a:lstStyle>
          <a:p>
            <a:endParaRPr lang="nl-NL"/>
          </a:p>
        </p:txBody>
      </p:sp>
    </p:spTree>
    <p:extLst>
      <p:ext uri="{BB962C8B-B14F-4D97-AF65-F5344CB8AC3E}">
        <p14:creationId xmlns:p14="http://schemas.microsoft.com/office/powerpoint/2010/main" val="214060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ortait colored bg - patient care">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77FC29EB-7314-49D1-BCCF-0C1FC9DD7AFF}"/>
              </a:ext>
            </a:extLst>
          </p:cNvPr>
          <p:cNvSpPr/>
          <p:nvPr userDrawn="1"/>
        </p:nvSpPr>
        <p:spPr>
          <a:xfrm>
            <a:off x="0" y="1540932"/>
            <a:ext cx="6096000" cy="4722439"/>
          </a:xfrm>
          <a:prstGeom prst="rect">
            <a:avLst/>
          </a:prstGeom>
          <a:solidFill>
            <a:srgbClr val="E89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47700" y="2705101"/>
            <a:ext cx="5359400" cy="3204086"/>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Enter </a:t>
            </a:r>
            <a:r>
              <a:rPr lang="nl-NL" dirty="0" err="1"/>
              <a:t>plain</a:t>
            </a:r>
            <a:r>
              <a:rPr lang="nl-NL" dirty="0"/>
              <a:t> tekst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0933"/>
            <a:ext cx="6096000" cy="4722440"/>
          </a:xfrm>
          <a:prstGeom prst="rect">
            <a:avLst/>
          </a:prstGeom>
          <a:blipFill dpi="0" rotWithShape="1">
            <a:blip r:embed="rId2"/>
            <a:srcRect/>
            <a:tile tx="0" ty="0" sx="60000" sy="60000" flip="none" algn="tl"/>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Enter </a:t>
            </a:r>
            <a:r>
              <a:rPr lang="nl-NL" dirty="0" err="1"/>
              <a:t>title</a:t>
            </a:r>
            <a:r>
              <a:rPr lang="nl-NL" dirty="0"/>
              <a:t> here</a:t>
            </a:r>
          </a:p>
        </p:txBody>
      </p:sp>
    </p:spTree>
    <p:extLst>
      <p:ext uri="{BB962C8B-B14F-4D97-AF65-F5344CB8AC3E}">
        <p14:creationId xmlns:p14="http://schemas.microsoft.com/office/powerpoint/2010/main" val="165975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ndscape colored bg - patient care">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7FC29EB-7314-49D1-BCCF-0C1FC9DD7AFF}"/>
              </a:ext>
            </a:extLst>
          </p:cNvPr>
          <p:cNvSpPr/>
          <p:nvPr userDrawn="1"/>
        </p:nvSpPr>
        <p:spPr>
          <a:xfrm>
            <a:off x="0" y="4360985"/>
            <a:ext cx="12192000" cy="1900987"/>
          </a:xfrm>
          <a:prstGeom prst="rect">
            <a:avLst/>
          </a:prstGeom>
          <a:solidFill>
            <a:srgbClr val="E89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57224" y="4591050"/>
            <a:ext cx="5438775" cy="1428750"/>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Enter </a:t>
            </a:r>
            <a:r>
              <a:rPr lang="nl-NL" dirty="0" err="1"/>
              <a:t>plain</a:t>
            </a:r>
            <a:r>
              <a:rPr lang="nl-NL" dirty="0"/>
              <a:t> tekst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3050"/>
            <a:ext cx="6096000" cy="2816537"/>
          </a:xfrm>
          <a:prstGeom prst="rect">
            <a:avLst/>
          </a:prstGeom>
          <a:blipFill>
            <a:blip r:embed="rId2"/>
            <a:stretch>
              <a:fillRect/>
            </a:stretch>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Hier de titel</a:t>
            </a:r>
          </a:p>
        </p:txBody>
      </p:sp>
      <p:sp>
        <p:nvSpPr>
          <p:cNvPr id="10" name="Tijdelijke aanduiding voor afbeelding 8">
            <a:extLst>
              <a:ext uri="{FF2B5EF4-FFF2-40B4-BE49-F238E27FC236}">
                <a16:creationId xmlns:a16="http://schemas.microsoft.com/office/drawing/2014/main" id="{2567F586-9BCF-4F4E-9B12-659A83DECC0E}"/>
              </a:ext>
            </a:extLst>
          </p:cNvPr>
          <p:cNvSpPr>
            <a:spLocks noGrp="1"/>
          </p:cNvSpPr>
          <p:nvPr>
            <p:ph type="pic" sz="quarter" idx="13"/>
          </p:nvPr>
        </p:nvSpPr>
        <p:spPr>
          <a:xfrm>
            <a:off x="0" y="1543050"/>
            <a:ext cx="6096000" cy="2816537"/>
          </a:xfrm>
          <a:prstGeom prst="rect">
            <a:avLst/>
          </a:prstGeom>
          <a:blipFill>
            <a:blip r:embed="rId3"/>
            <a:stretch>
              <a:fillRect/>
            </a:stretch>
          </a:blipFill>
        </p:spPr>
        <p:txBody>
          <a:bodyPr/>
          <a:lstStyle>
            <a:lvl1pPr>
              <a:defRPr>
                <a:noFill/>
              </a:defRPr>
            </a:lvl1pPr>
          </a:lstStyle>
          <a:p>
            <a:endParaRPr lang="nl-NL" dirty="0"/>
          </a:p>
        </p:txBody>
      </p:sp>
      <p:sp>
        <p:nvSpPr>
          <p:cNvPr id="11" name="Tijdelijke aanduiding voor inhoud 2">
            <a:extLst>
              <a:ext uri="{FF2B5EF4-FFF2-40B4-BE49-F238E27FC236}">
                <a16:creationId xmlns:a16="http://schemas.microsoft.com/office/drawing/2014/main" id="{0E57F8D3-B0E4-4983-AE22-66D32A275319}"/>
              </a:ext>
            </a:extLst>
          </p:cNvPr>
          <p:cNvSpPr>
            <a:spLocks noGrp="1"/>
          </p:cNvSpPr>
          <p:nvPr>
            <p:ph sz="half" idx="14" hasCustomPrompt="1"/>
          </p:nvPr>
        </p:nvSpPr>
        <p:spPr>
          <a:xfrm>
            <a:off x="6296024" y="4600575"/>
            <a:ext cx="5438775" cy="1428750"/>
          </a:xfrm>
          <a:prstGeom prst="rect">
            <a:avLst/>
          </a:prstGeom>
        </p:spPr>
        <p:txBody>
          <a:bodyPr/>
          <a:lstStyle>
            <a:lvl1pPr marL="342900" indent="-342900">
              <a:lnSpc>
                <a:spcPct val="125000"/>
              </a:lnSpc>
              <a:spcBef>
                <a:spcPts val="0"/>
              </a:spcBef>
              <a:buFont typeface="Arial" panose="020B0604020202020204" pitchFamily="34" charset="0"/>
              <a:buChar char="•"/>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Enter </a:t>
            </a:r>
            <a:r>
              <a:rPr lang="nl-NL" dirty="0" err="1"/>
              <a:t>bullets</a:t>
            </a:r>
            <a:r>
              <a:rPr lang="nl-NL" dirty="0"/>
              <a:t> here</a:t>
            </a:r>
          </a:p>
        </p:txBody>
      </p:sp>
    </p:spTree>
    <p:extLst>
      <p:ext uri="{BB962C8B-B14F-4D97-AF65-F5344CB8AC3E}">
        <p14:creationId xmlns:p14="http://schemas.microsoft.com/office/powerpoint/2010/main" val="4141098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age - research">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33C430D-E413-4705-BF87-59067A65F4AD}"/>
              </a:ext>
            </a:extLst>
          </p:cNvPr>
          <p:cNvSpPr/>
          <p:nvPr userDrawn="1"/>
        </p:nvSpPr>
        <p:spPr>
          <a:xfrm>
            <a:off x="0" y="603738"/>
            <a:ext cx="12192000" cy="2825262"/>
          </a:xfrm>
          <a:prstGeom prst="rect">
            <a:avLst/>
          </a:prstGeom>
          <a:solidFill>
            <a:srgbClr val="009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5B1D3611-1177-48EA-A067-CEF0CDB42490}"/>
              </a:ext>
            </a:extLst>
          </p:cNvPr>
          <p:cNvSpPr>
            <a:spLocks noGrp="1"/>
          </p:cNvSpPr>
          <p:nvPr>
            <p:ph type="ctrTitle" hasCustomPrompt="1"/>
          </p:nvPr>
        </p:nvSpPr>
        <p:spPr>
          <a:xfrm>
            <a:off x="653143" y="1057047"/>
            <a:ext cx="10776857" cy="1152751"/>
          </a:xfrm>
        </p:spPr>
        <p:txBody>
          <a:bodyPr anchor="b">
            <a:normAutofit/>
          </a:bodyPr>
          <a:lstStyle>
            <a:lvl1pPr algn="l">
              <a:defRPr sz="5000" b="1">
                <a:solidFill>
                  <a:schemeClr val="bg1"/>
                </a:solidFill>
                <a:latin typeface="Trebuchet MS" panose="020B0603020202020204" pitchFamily="34" charset="0"/>
              </a:defRPr>
            </a:lvl1pPr>
          </a:lstStyle>
          <a:p>
            <a:r>
              <a:rPr lang="nl-NL" dirty="0"/>
              <a:t>Enter </a:t>
            </a:r>
            <a:r>
              <a:rPr lang="nl-NL" dirty="0" err="1"/>
              <a:t>title</a:t>
            </a:r>
            <a:r>
              <a:rPr lang="nl-NL" dirty="0"/>
              <a:t> here</a:t>
            </a:r>
          </a:p>
        </p:txBody>
      </p:sp>
      <p:sp>
        <p:nvSpPr>
          <p:cNvPr id="3" name="Ondertitel 2">
            <a:extLst>
              <a:ext uri="{FF2B5EF4-FFF2-40B4-BE49-F238E27FC236}">
                <a16:creationId xmlns:a16="http://schemas.microsoft.com/office/drawing/2014/main" id="{3AC4A8E8-3E90-4C49-8DE9-AAB8EE459045}"/>
              </a:ext>
            </a:extLst>
          </p:cNvPr>
          <p:cNvSpPr>
            <a:spLocks noGrp="1"/>
          </p:cNvSpPr>
          <p:nvPr>
            <p:ph type="subTitle" idx="1" hasCustomPrompt="1"/>
          </p:nvPr>
        </p:nvSpPr>
        <p:spPr>
          <a:xfrm>
            <a:off x="674915" y="2340428"/>
            <a:ext cx="10776857" cy="653143"/>
          </a:xfrm>
          <a:prstGeom prst="rect">
            <a:avLst/>
          </a:prstGeom>
        </p:spPr>
        <p:txBody>
          <a:bodyPr>
            <a:normAutofit/>
          </a:bodyPr>
          <a:lstStyle>
            <a:lvl1pPr marL="0" indent="0" algn="l">
              <a:buNone/>
              <a:defRPr sz="3800" b="0">
                <a:solidFill>
                  <a:schemeClr val="bg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Enter sub </a:t>
            </a:r>
            <a:r>
              <a:rPr lang="nl-NL" dirty="0" err="1"/>
              <a:t>title</a:t>
            </a:r>
            <a:r>
              <a:rPr lang="nl-NL" dirty="0"/>
              <a:t> here</a:t>
            </a:r>
          </a:p>
        </p:txBody>
      </p:sp>
      <p:sp>
        <p:nvSpPr>
          <p:cNvPr id="15" name="Tijdelijke aanduiding voor afbeelding 14">
            <a:extLst>
              <a:ext uri="{FF2B5EF4-FFF2-40B4-BE49-F238E27FC236}">
                <a16:creationId xmlns:a16="http://schemas.microsoft.com/office/drawing/2014/main" id="{2DCE008E-4AC9-41CA-AD71-DCFAAF3FCE89}"/>
              </a:ext>
            </a:extLst>
          </p:cNvPr>
          <p:cNvSpPr>
            <a:spLocks noGrp="1"/>
          </p:cNvSpPr>
          <p:nvPr>
            <p:ph type="pic" sz="quarter" idx="10"/>
          </p:nvPr>
        </p:nvSpPr>
        <p:spPr>
          <a:xfrm>
            <a:off x="0" y="3429000"/>
            <a:ext cx="12192000" cy="3429000"/>
          </a:xfrm>
          <a:prstGeom prst="rect">
            <a:avLst/>
          </a:prstGeom>
          <a:blipFill>
            <a:blip r:embed="rId2"/>
            <a:stretch>
              <a:fillRect/>
            </a:stretch>
          </a:blipFill>
        </p:spPr>
        <p:txBody>
          <a:bodyPr/>
          <a:lstStyle>
            <a:lvl1pPr marL="0" indent="0">
              <a:buNone/>
              <a:defRPr>
                <a:noFill/>
              </a:defRPr>
            </a:lvl1pPr>
          </a:lstStyle>
          <a:p>
            <a:endParaRPr lang="nl-NL" dirty="0"/>
          </a:p>
        </p:txBody>
      </p:sp>
      <p:grpSp>
        <p:nvGrpSpPr>
          <p:cNvPr id="13" name="Groep 12">
            <a:extLst>
              <a:ext uri="{FF2B5EF4-FFF2-40B4-BE49-F238E27FC236}">
                <a16:creationId xmlns:a16="http://schemas.microsoft.com/office/drawing/2014/main" id="{455BB8EC-FD7C-4339-9B77-EF3A7A679195}"/>
              </a:ext>
            </a:extLst>
          </p:cNvPr>
          <p:cNvGrpSpPr/>
          <p:nvPr userDrawn="1"/>
        </p:nvGrpSpPr>
        <p:grpSpPr>
          <a:xfrm>
            <a:off x="4309680" y="-733"/>
            <a:ext cx="3565908" cy="992921"/>
            <a:chOff x="4309680" y="-733"/>
            <a:chExt cx="3565908" cy="992921"/>
          </a:xfrm>
        </p:grpSpPr>
        <p:sp>
          <p:nvSpPr>
            <p:cNvPr id="14" name="AutoShape 3">
              <a:extLst>
                <a:ext uri="{FF2B5EF4-FFF2-40B4-BE49-F238E27FC236}">
                  <a16:creationId xmlns:a16="http://schemas.microsoft.com/office/drawing/2014/main" id="{41C2ED93-ADB9-4842-B417-6FB7F6480FF3}"/>
                </a:ext>
              </a:extLst>
            </p:cNvPr>
            <p:cNvSpPr>
              <a:spLocks noChangeAspect="1" noChangeArrowheads="1" noTextEdit="1"/>
            </p:cNvSpPr>
            <p:nvPr userDrawn="1"/>
          </p:nvSpPr>
          <p:spPr bwMode="auto">
            <a:xfrm>
              <a:off x="4313238" y="0"/>
              <a:ext cx="356235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6" name="Freeform 5">
              <a:extLst>
                <a:ext uri="{FF2B5EF4-FFF2-40B4-BE49-F238E27FC236}">
                  <a16:creationId xmlns:a16="http://schemas.microsoft.com/office/drawing/2014/main" id="{77C4B3ED-6D5B-4985-91AE-C722381822A6}"/>
                </a:ext>
              </a:extLst>
            </p:cNvPr>
            <p:cNvSpPr>
              <a:spLocks/>
            </p:cNvSpPr>
            <p:nvPr userDrawn="1"/>
          </p:nvSpPr>
          <p:spPr bwMode="auto">
            <a:xfrm>
              <a:off x="4309680" y="-733"/>
              <a:ext cx="3561146" cy="986572"/>
            </a:xfrm>
            <a:custGeom>
              <a:avLst/>
              <a:gdLst>
                <a:gd name="T0" fmla="*/ 0 w 9343"/>
                <a:gd name="T1" fmla="*/ 0 h 3048"/>
                <a:gd name="T2" fmla="*/ 0 w 9343"/>
                <a:gd name="T3" fmla="*/ 2148 h 3048"/>
                <a:gd name="T4" fmla="*/ 900 w 9343"/>
                <a:gd name="T5" fmla="*/ 3048 h 3048"/>
                <a:gd name="T6" fmla="*/ 8443 w 9343"/>
                <a:gd name="T7" fmla="*/ 3048 h 3048"/>
                <a:gd name="T8" fmla="*/ 9343 w 9343"/>
                <a:gd name="T9" fmla="*/ 2148 h 3048"/>
                <a:gd name="T10" fmla="*/ 9343 w 9343"/>
                <a:gd name="T11" fmla="*/ 0 h 3048"/>
                <a:gd name="T12" fmla="*/ 0 w 9343"/>
                <a:gd name="T13" fmla="*/ 0 h 3048"/>
                <a:gd name="connsiteX0" fmla="*/ 0 w 10000"/>
                <a:gd name="connsiteY0" fmla="*/ 0 h 10000"/>
                <a:gd name="connsiteX1" fmla="*/ 0 w 10000"/>
                <a:gd name="connsiteY1" fmla="*/ 7047 h 10000"/>
                <a:gd name="connsiteX2" fmla="*/ 963 w 10000"/>
                <a:gd name="connsiteY2" fmla="*/ 10000 h 10000"/>
                <a:gd name="connsiteX3" fmla="*/ 9037 w 10000"/>
                <a:gd name="connsiteY3" fmla="*/ 10000 h 10000"/>
                <a:gd name="connsiteX4" fmla="*/ 10000 w 10000"/>
                <a:gd name="connsiteY4" fmla="*/ 7047 h 10000"/>
                <a:gd name="connsiteX5" fmla="*/ 10000 w 10000"/>
                <a:gd name="connsiteY5" fmla="*/ 1497 h 10000"/>
                <a:gd name="connsiteX6" fmla="*/ 0 w 10000"/>
                <a:gd name="connsiteY6" fmla="*/ 0 h 10000"/>
                <a:gd name="connsiteX0" fmla="*/ 0 w 10010"/>
                <a:gd name="connsiteY0" fmla="*/ 125 h 8503"/>
                <a:gd name="connsiteX1" fmla="*/ 10 w 10010"/>
                <a:gd name="connsiteY1" fmla="*/ 5550 h 8503"/>
                <a:gd name="connsiteX2" fmla="*/ 973 w 10010"/>
                <a:gd name="connsiteY2" fmla="*/ 8503 h 8503"/>
                <a:gd name="connsiteX3" fmla="*/ 9047 w 10010"/>
                <a:gd name="connsiteY3" fmla="*/ 8503 h 8503"/>
                <a:gd name="connsiteX4" fmla="*/ 10010 w 10010"/>
                <a:gd name="connsiteY4" fmla="*/ 5550 h 8503"/>
                <a:gd name="connsiteX5" fmla="*/ 10010 w 10010"/>
                <a:gd name="connsiteY5" fmla="*/ 0 h 8503"/>
                <a:gd name="connsiteX6" fmla="*/ 0 w 10010"/>
                <a:gd name="connsiteY6" fmla="*/ 125 h 8503"/>
                <a:gd name="connsiteX0" fmla="*/ 0 w 10000"/>
                <a:gd name="connsiteY0" fmla="*/ 37 h 10000"/>
                <a:gd name="connsiteX1" fmla="*/ 10 w 10000"/>
                <a:gd name="connsiteY1" fmla="*/ 6527 h 10000"/>
                <a:gd name="connsiteX2" fmla="*/ 972 w 10000"/>
                <a:gd name="connsiteY2" fmla="*/ 10000 h 10000"/>
                <a:gd name="connsiteX3" fmla="*/ 9038 w 10000"/>
                <a:gd name="connsiteY3" fmla="*/ 10000 h 10000"/>
                <a:gd name="connsiteX4" fmla="*/ 10000 w 10000"/>
                <a:gd name="connsiteY4" fmla="*/ 6527 h 10000"/>
                <a:gd name="connsiteX5" fmla="*/ 10000 w 10000"/>
                <a:gd name="connsiteY5" fmla="*/ 0 h 10000"/>
                <a:gd name="connsiteX6" fmla="*/ 0 w 10000"/>
                <a:gd name="connsiteY6" fmla="*/ 37 h 10000"/>
                <a:gd name="connsiteX0" fmla="*/ 0 w 10000"/>
                <a:gd name="connsiteY0" fmla="*/ 8 h 9971"/>
                <a:gd name="connsiteX1" fmla="*/ 10 w 10000"/>
                <a:gd name="connsiteY1" fmla="*/ 6498 h 9971"/>
                <a:gd name="connsiteX2" fmla="*/ 972 w 10000"/>
                <a:gd name="connsiteY2" fmla="*/ 9971 h 9971"/>
                <a:gd name="connsiteX3" fmla="*/ 9038 w 10000"/>
                <a:gd name="connsiteY3" fmla="*/ 9971 h 9971"/>
                <a:gd name="connsiteX4" fmla="*/ 10000 w 10000"/>
                <a:gd name="connsiteY4" fmla="*/ 6498 h 9971"/>
                <a:gd name="connsiteX5" fmla="*/ 9992 w 10000"/>
                <a:gd name="connsiteY5" fmla="*/ 0 h 9971"/>
                <a:gd name="connsiteX6" fmla="*/ 0 w 10000"/>
                <a:gd name="connsiteY6" fmla="*/ 8 h 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971">
                  <a:moveTo>
                    <a:pt x="0" y="8"/>
                  </a:moveTo>
                  <a:cubicBezTo>
                    <a:pt x="3" y="2134"/>
                    <a:pt x="7" y="4372"/>
                    <a:pt x="10" y="6498"/>
                  </a:cubicBezTo>
                  <a:cubicBezTo>
                    <a:pt x="10" y="8416"/>
                    <a:pt x="441" y="9971"/>
                    <a:pt x="972" y="9971"/>
                  </a:cubicBezTo>
                  <a:lnTo>
                    <a:pt x="9038" y="9971"/>
                  </a:lnTo>
                  <a:cubicBezTo>
                    <a:pt x="9569" y="9971"/>
                    <a:pt x="10000" y="8416"/>
                    <a:pt x="10000" y="6498"/>
                  </a:cubicBezTo>
                  <a:cubicBezTo>
                    <a:pt x="9997" y="4332"/>
                    <a:pt x="9995" y="2166"/>
                    <a:pt x="9992" y="0"/>
                  </a:cubicBez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17" name="Afbeelding 16">
              <a:extLst>
                <a:ext uri="{FF2B5EF4-FFF2-40B4-BE49-F238E27FC236}">
                  <a16:creationId xmlns:a16="http://schemas.microsoft.com/office/drawing/2014/main" id="{0949537F-98A9-4146-8DF4-81598976B81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696588" y="297838"/>
              <a:ext cx="2790888" cy="504057"/>
            </a:xfrm>
            <a:prstGeom prst="rect">
              <a:avLst/>
            </a:prstGeom>
          </p:spPr>
        </p:pic>
      </p:grpSp>
    </p:spTree>
    <p:extLst>
      <p:ext uri="{BB962C8B-B14F-4D97-AF65-F5344CB8AC3E}">
        <p14:creationId xmlns:p14="http://schemas.microsoft.com/office/powerpoint/2010/main" val="3123308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s - resear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9CB4"/>
                </a:solidFill>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err="1"/>
              <a:t>Plain</a:t>
            </a:r>
            <a:r>
              <a:rPr lang="nl-NL" dirty="0"/>
              <a:t> </a:t>
            </a:r>
            <a:r>
              <a:rPr lang="nl-NL" dirty="0" err="1"/>
              <a:t>text</a:t>
            </a:r>
            <a:r>
              <a:rPr lang="nl-NL" dirty="0"/>
              <a:t> </a:t>
            </a:r>
            <a:r>
              <a:rPr lang="nl-NL" dirty="0" err="1"/>
              <a:t>goes</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a:t>Or </a:t>
            </a:r>
            <a:r>
              <a:rPr lang="nl-NL" dirty="0" err="1"/>
              <a:t>use</a:t>
            </a:r>
            <a:r>
              <a:rPr lang="nl-NL" dirty="0"/>
              <a:t> </a:t>
            </a:r>
            <a:r>
              <a:rPr lang="nl-NL" dirty="0" err="1"/>
              <a:t>bullets</a:t>
            </a:r>
            <a:endParaRPr lang="nl-NL" dirty="0"/>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22107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 resear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9CB4"/>
                </a:solidFill>
              </a:defRPr>
            </a:lvl1pPr>
          </a:lstStyle>
          <a:p>
            <a:r>
              <a:rPr lang="nl-NL" dirty="0"/>
              <a:t>Enter </a:t>
            </a:r>
            <a:r>
              <a:rPr lang="nl-NL" dirty="0" err="1"/>
              <a:t>title</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94944" y="2425655"/>
            <a:ext cx="10744200"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a:t>Enter </a:t>
            </a:r>
            <a:r>
              <a:rPr lang="nl-NL" dirty="0" err="1"/>
              <a:t>bullet</a:t>
            </a:r>
            <a:r>
              <a:rPr lang="nl-NL" dirty="0"/>
              <a:t> </a:t>
            </a:r>
            <a:r>
              <a:rPr lang="nl-NL" dirty="0" err="1"/>
              <a:t>text</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298274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 - resear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439708"/>
            <a:ext cx="5346700" cy="646331"/>
          </a:xfrm>
        </p:spPr>
        <p:txBody>
          <a:bodyPr anchor="t" anchorCtr="0">
            <a:spAutoFit/>
          </a:bodyPr>
          <a:lstStyle>
            <a:lvl1pPr>
              <a:defRPr>
                <a:solidFill>
                  <a:srgbClr val="009CB4"/>
                </a:solidFill>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350009"/>
            <a:ext cx="5346700" cy="3559178"/>
          </a:xfrm>
          <a:prstGeom prst="rect">
            <a:avLst/>
          </a:prstGeom>
        </p:spPr>
        <p:txBody>
          <a:bodyPr/>
          <a:lstStyle>
            <a:lvl1pPr marL="0" indent="0">
              <a:lnSpc>
                <a:spcPct val="125000"/>
              </a:lnSpc>
              <a:spcBef>
                <a:spcPts val="0"/>
              </a:spcBef>
              <a:buFont typeface="Arial" panose="020B0604020202020204" pitchFamily="34" charset="0"/>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a:t>
            </a:r>
            <a:r>
              <a:rPr lang="nl-NL" dirty="0"/>
              <a:t> </a:t>
            </a:r>
            <a:r>
              <a:rPr lang="nl-NL" dirty="0" err="1"/>
              <a:t>text</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361113" y="1543665"/>
            <a:ext cx="5054600" cy="4365521"/>
          </a:xfrm>
          <a:prstGeom prst="rect">
            <a:avLst/>
          </a:prstGeom>
          <a:blipFill>
            <a:blip r:embed="rId2"/>
            <a:stretch>
              <a:fillRect/>
            </a:stretch>
          </a:blipFill>
        </p:spPr>
        <p:txBody>
          <a:bodyPr/>
          <a:lstStyle>
            <a:lvl1pPr>
              <a:defRPr>
                <a:noFill/>
              </a:defRPr>
            </a:lvl1pPr>
          </a:lstStyle>
          <a:p>
            <a:endParaRPr lang="nl-NL"/>
          </a:p>
        </p:txBody>
      </p:sp>
    </p:spTree>
    <p:extLst>
      <p:ext uri="{BB962C8B-B14F-4D97-AF65-F5344CB8AC3E}">
        <p14:creationId xmlns:p14="http://schemas.microsoft.com/office/powerpoint/2010/main" val="409513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ortait colored bg - research">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77FC29EB-7314-49D1-BCCF-0C1FC9DD7AFF}"/>
              </a:ext>
            </a:extLst>
          </p:cNvPr>
          <p:cNvSpPr/>
          <p:nvPr userDrawn="1"/>
        </p:nvSpPr>
        <p:spPr>
          <a:xfrm>
            <a:off x="0" y="1540932"/>
            <a:ext cx="6096000" cy="4722439"/>
          </a:xfrm>
          <a:prstGeom prst="rect">
            <a:avLst/>
          </a:prstGeom>
          <a:solidFill>
            <a:srgbClr val="009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47700" y="2705101"/>
            <a:ext cx="5359400" cy="3204086"/>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Plain</a:t>
            </a:r>
            <a:r>
              <a:rPr lang="nl-NL" dirty="0"/>
              <a:t> </a:t>
            </a:r>
            <a:r>
              <a:rPr lang="nl-NL" dirty="0" err="1"/>
              <a:t>text</a:t>
            </a:r>
            <a:r>
              <a:rPr lang="nl-NL" dirty="0"/>
              <a:t> or </a:t>
            </a:r>
            <a:r>
              <a:rPr lang="nl-NL" dirty="0" err="1"/>
              <a:t>bullet</a:t>
            </a:r>
            <a:r>
              <a:rPr lang="nl-NL" dirty="0"/>
              <a:t> </a:t>
            </a:r>
            <a:r>
              <a:rPr lang="nl-NL" dirty="0" err="1"/>
              <a:t>text</a:t>
            </a:r>
            <a:r>
              <a:rPr lang="nl-NL" dirty="0"/>
              <a:t> </a:t>
            </a:r>
            <a:r>
              <a:rPr lang="nl-NL" dirty="0" err="1"/>
              <a:t>goes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0933"/>
            <a:ext cx="6096000" cy="4722440"/>
          </a:xfrm>
          <a:prstGeom prst="rect">
            <a:avLst/>
          </a:prstGeom>
          <a:blipFill>
            <a:blip r:embed="rId2"/>
            <a:stretch>
              <a:fillRect/>
            </a:stretch>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Enter </a:t>
            </a:r>
            <a:r>
              <a:rPr lang="nl-NL" dirty="0" err="1"/>
              <a:t>title</a:t>
            </a:r>
            <a:r>
              <a:rPr lang="nl-NL" dirty="0"/>
              <a:t> here</a:t>
            </a:r>
          </a:p>
        </p:txBody>
      </p:sp>
    </p:spTree>
    <p:extLst>
      <p:ext uri="{BB962C8B-B14F-4D97-AF65-F5344CB8AC3E}">
        <p14:creationId xmlns:p14="http://schemas.microsoft.com/office/powerpoint/2010/main" val="319454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ndscape colored bg - research">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7FC29EB-7314-49D1-BCCF-0C1FC9DD7AFF}"/>
              </a:ext>
            </a:extLst>
          </p:cNvPr>
          <p:cNvSpPr/>
          <p:nvPr userDrawn="1"/>
        </p:nvSpPr>
        <p:spPr>
          <a:xfrm>
            <a:off x="0" y="4360985"/>
            <a:ext cx="12192000" cy="1900987"/>
          </a:xfrm>
          <a:prstGeom prst="rect">
            <a:avLst/>
          </a:prstGeom>
          <a:solidFill>
            <a:srgbClr val="009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57224" y="4591050"/>
            <a:ext cx="5438775" cy="1428750"/>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tekst or </a:t>
            </a:r>
            <a:r>
              <a:rPr lang="nl-NL" dirty="0" err="1"/>
              <a:t>bullet</a:t>
            </a:r>
            <a:r>
              <a:rPr lang="nl-NL" dirty="0"/>
              <a:t> tekst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3050"/>
            <a:ext cx="6096000" cy="2816537"/>
          </a:xfrm>
          <a:prstGeom prst="rect">
            <a:avLst/>
          </a:prstGeom>
          <a:blipFill>
            <a:blip r:embed="rId2"/>
            <a:stretch>
              <a:fillRect/>
            </a:stretch>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Hier de titel</a:t>
            </a:r>
          </a:p>
        </p:txBody>
      </p:sp>
      <p:sp>
        <p:nvSpPr>
          <p:cNvPr id="10" name="Tijdelijke aanduiding voor afbeelding 8">
            <a:extLst>
              <a:ext uri="{FF2B5EF4-FFF2-40B4-BE49-F238E27FC236}">
                <a16:creationId xmlns:a16="http://schemas.microsoft.com/office/drawing/2014/main" id="{2567F586-9BCF-4F4E-9B12-659A83DECC0E}"/>
              </a:ext>
            </a:extLst>
          </p:cNvPr>
          <p:cNvSpPr>
            <a:spLocks noGrp="1"/>
          </p:cNvSpPr>
          <p:nvPr>
            <p:ph type="pic" sz="quarter" idx="13"/>
          </p:nvPr>
        </p:nvSpPr>
        <p:spPr>
          <a:xfrm>
            <a:off x="0" y="1543050"/>
            <a:ext cx="6096000" cy="2816537"/>
          </a:xfrm>
          <a:prstGeom prst="rect">
            <a:avLst/>
          </a:prstGeom>
          <a:blipFill>
            <a:blip r:embed="rId3"/>
            <a:stretch>
              <a:fillRect/>
            </a:stretch>
          </a:blipFill>
        </p:spPr>
        <p:txBody>
          <a:bodyPr/>
          <a:lstStyle>
            <a:lvl1pPr>
              <a:defRPr>
                <a:noFill/>
              </a:defRPr>
            </a:lvl1pPr>
          </a:lstStyle>
          <a:p>
            <a:endParaRPr lang="nl-NL" dirty="0"/>
          </a:p>
        </p:txBody>
      </p:sp>
      <p:sp>
        <p:nvSpPr>
          <p:cNvPr id="11" name="Tijdelijke aanduiding voor inhoud 2">
            <a:extLst>
              <a:ext uri="{FF2B5EF4-FFF2-40B4-BE49-F238E27FC236}">
                <a16:creationId xmlns:a16="http://schemas.microsoft.com/office/drawing/2014/main" id="{0E57F8D3-B0E4-4983-AE22-66D32A275319}"/>
              </a:ext>
            </a:extLst>
          </p:cNvPr>
          <p:cNvSpPr>
            <a:spLocks noGrp="1"/>
          </p:cNvSpPr>
          <p:nvPr>
            <p:ph sz="half" idx="14" hasCustomPrompt="1"/>
          </p:nvPr>
        </p:nvSpPr>
        <p:spPr>
          <a:xfrm>
            <a:off x="6296024" y="4600575"/>
            <a:ext cx="5438775" cy="1428750"/>
          </a:xfrm>
          <a:prstGeom prst="rect">
            <a:avLst/>
          </a:prstGeom>
        </p:spPr>
        <p:txBody>
          <a:bodyPr/>
          <a:lstStyle>
            <a:lvl1pPr marL="342900" indent="-342900">
              <a:lnSpc>
                <a:spcPct val="125000"/>
              </a:lnSpc>
              <a:spcBef>
                <a:spcPts val="0"/>
              </a:spcBef>
              <a:buFont typeface="Arial" panose="020B0604020202020204" pitchFamily="34" charset="0"/>
              <a:buChar char="•"/>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bullets</a:t>
            </a:r>
            <a:r>
              <a:rPr lang="nl-NL" dirty="0"/>
              <a:t> here</a:t>
            </a:r>
          </a:p>
        </p:txBody>
      </p:sp>
    </p:spTree>
    <p:extLst>
      <p:ext uri="{BB962C8B-B14F-4D97-AF65-F5344CB8AC3E}">
        <p14:creationId xmlns:p14="http://schemas.microsoft.com/office/powerpoint/2010/main" val="2456276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age - education">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33C430D-E413-4705-BF87-59067A65F4AD}"/>
              </a:ext>
            </a:extLst>
          </p:cNvPr>
          <p:cNvSpPr/>
          <p:nvPr userDrawn="1"/>
        </p:nvSpPr>
        <p:spPr>
          <a:xfrm>
            <a:off x="0" y="603738"/>
            <a:ext cx="12192000" cy="2825262"/>
          </a:xfrm>
          <a:prstGeom prst="rect">
            <a:avLst/>
          </a:prstGeom>
          <a:solidFill>
            <a:srgbClr val="6AB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5B1D3611-1177-48EA-A067-CEF0CDB42490}"/>
              </a:ext>
            </a:extLst>
          </p:cNvPr>
          <p:cNvSpPr>
            <a:spLocks noGrp="1"/>
          </p:cNvSpPr>
          <p:nvPr>
            <p:ph type="ctrTitle" hasCustomPrompt="1"/>
          </p:nvPr>
        </p:nvSpPr>
        <p:spPr>
          <a:xfrm>
            <a:off x="653143" y="1057047"/>
            <a:ext cx="10776857" cy="1152751"/>
          </a:xfrm>
        </p:spPr>
        <p:txBody>
          <a:bodyPr anchor="b">
            <a:normAutofit/>
          </a:bodyPr>
          <a:lstStyle>
            <a:lvl1pPr algn="l">
              <a:defRPr sz="5000" b="1">
                <a:solidFill>
                  <a:schemeClr val="bg1"/>
                </a:solidFill>
                <a:latin typeface="Trebuchet MS" panose="020B0603020202020204" pitchFamily="34" charset="0"/>
              </a:defRPr>
            </a:lvl1pPr>
          </a:lstStyle>
          <a:p>
            <a:r>
              <a:rPr lang="nl-NL" dirty="0"/>
              <a:t>Enter </a:t>
            </a:r>
            <a:r>
              <a:rPr lang="nl-NL" dirty="0" err="1"/>
              <a:t>title</a:t>
            </a:r>
            <a:r>
              <a:rPr lang="nl-NL" dirty="0"/>
              <a:t> here</a:t>
            </a:r>
          </a:p>
        </p:txBody>
      </p:sp>
      <p:sp>
        <p:nvSpPr>
          <p:cNvPr id="3" name="Ondertitel 2">
            <a:extLst>
              <a:ext uri="{FF2B5EF4-FFF2-40B4-BE49-F238E27FC236}">
                <a16:creationId xmlns:a16="http://schemas.microsoft.com/office/drawing/2014/main" id="{3AC4A8E8-3E90-4C49-8DE9-AAB8EE459045}"/>
              </a:ext>
            </a:extLst>
          </p:cNvPr>
          <p:cNvSpPr>
            <a:spLocks noGrp="1"/>
          </p:cNvSpPr>
          <p:nvPr>
            <p:ph type="subTitle" idx="1" hasCustomPrompt="1"/>
          </p:nvPr>
        </p:nvSpPr>
        <p:spPr>
          <a:xfrm>
            <a:off x="674915" y="2340428"/>
            <a:ext cx="10776857" cy="653143"/>
          </a:xfrm>
          <a:prstGeom prst="rect">
            <a:avLst/>
          </a:prstGeom>
        </p:spPr>
        <p:txBody>
          <a:bodyPr>
            <a:normAutofit/>
          </a:bodyPr>
          <a:lstStyle>
            <a:lvl1pPr marL="0" indent="0" algn="l">
              <a:buNone/>
              <a:defRPr sz="3800" b="0">
                <a:solidFill>
                  <a:schemeClr val="bg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Second </a:t>
            </a:r>
            <a:r>
              <a:rPr lang="nl-NL" dirty="0" err="1"/>
              <a:t>title</a:t>
            </a:r>
            <a:r>
              <a:rPr lang="nl-NL" dirty="0"/>
              <a:t> line</a:t>
            </a:r>
          </a:p>
        </p:txBody>
      </p:sp>
      <p:sp>
        <p:nvSpPr>
          <p:cNvPr id="15" name="Tijdelijke aanduiding voor afbeelding 14">
            <a:extLst>
              <a:ext uri="{FF2B5EF4-FFF2-40B4-BE49-F238E27FC236}">
                <a16:creationId xmlns:a16="http://schemas.microsoft.com/office/drawing/2014/main" id="{2DCE008E-4AC9-41CA-AD71-DCFAAF3FCE89}"/>
              </a:ext>
            </a:extLst>
          </p:cNvPr>
          <p:cNvSpPr>
            <a:spLocks noGrp="1"/>
          </p:cNvSpPr>
          <p:nvPr>
            <p:ph type="pic" sz="quarter" idx="10"/>
          </p:nvPr>
        </p:nvSpPr>
        <p:spPr>
          <a:xfrm>
            <a:off x="0" y="3429000"/>
            <a:ext cx="12192000" cy="3429000"/>
          </a:xfrm>
          <a:prstGeom prst="rect">
            <a:avLst/>
          </a:prstGeom>
          <a:blipFill>
            <a:blip r:embed="rId2"/>
            <a:stretch>
              <a:fillRect/>
            </a:stretch>
          </a:blipFill>
        </p:spPr>
        <p:txBody>
          <a:bodyPr/>
          <a:lstStyle>
            <a:lvl1pPr marL="0" indent="0">
              <a:buNone/>
              <a:defRPr>
                <a:noFill/>
              </a:defRPr>
            </a:lvl1pPr>
          </a:lstStyle>
          <a:p>
            <a:endParaRPr lang="nl-NL" dirty="0"/>
          </a:p>
        </p:txBody>
      </p:sp>
      <p:grpSp>
        <p:nvGrpSpPr>
          <p:cNvPr id="13" name="Groep 12">
            <a:extLst>
              <a:ext uri="{FF2B5EF4-FFF2-40B4-BE49-F238E27FC236}">
                <a16:creationId xmlns:a16="http://schemas.microsoft.com/office/drawing/2014/main" id="{8744D87F-F65F-4818-B6A9-319B33602989}"/>
              </a:ext>
            </a:extLst>
          </p:cNvPr>
          <p:cNvGrpSpPr/>
          <p:nvPr userDrawn="1"/>
        </p:nvGrpSpPr>
        <p:grpSpPr>
          <a:xfrm>
            <a:off x="4309680" y="-733"/>
            <a:ext cx="3565908" cy="992921"/>
            <a:chOff x="4309680" y="-733"/>
            <a:chExt cx="3565908" cy="992921"/>
          </a:xfrm>
        </p:grpSpPr>
        <p:sp>
          <p:nvSpPr>
            <p:cNvPr id="14" name="AutoShape 3">
              <a:extLst>
                <a:ext uri="{FF2B5EF4-FFF2-40B4-BE49-F238E27FC236}">
                  <a16:creationId xmlns:a16="http://schemas.microsoft.com/office/drawing/2014/main" id="{255AD987-97B1-46C2-B7B7-AFED11E03D18}"/>
                </a:ext>
              </a:extLst>
            </p:cNvPr>
            <p:cNvSpPr>
              <a:spLocks noChangeAspect="1" noChangeArrowheads="1" noTextEdit="1"/>
            </p:cNvSpPr>
            <p:nvPr userDrawn="1"/>
          </p:nvSpPr>
          <p:spPr bwMode="auto">
            <a:xfrm>
              <a:off x="4313238" y="0"/>
              <a:ext cx="356235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6" name="Freeform 5">
              <a:extLst>
                <a:ext uri="{FF2B5EF4-FFF2-40B4-BE49-F238E27FC236}">
                  <a16:creationId xmlns:a16="http://schemas.microsoft.com/office/drawing/2014/main" id="{8C0AF222-F84B-4A7F-989F-B00781BA91C5}"/>
                </a:ext>
              </a:extLst>
            </p:cNvPr>
            <p:cNvSpPr>
              <a:spLocks/>
            </p:cNvSpPr>
            <p:nvPr userDrawn="1"/>
          </p:nvSpPr>
          <p:spPr bwMode="auto">
            <a:xfrm>
              <a:off x="4309680" y="-733"/>
              <a:ext cx="3561146" cy="986572"/>
            </a:xfrm>
            <a:custGeom>
              <a:avLst/>
              <a:gdLst>
                <a:gd name="T0" fmla="*/ 0 w 9343"/>
                <a:gd name="T1" fmla="*/ 0 h 3048"/>
                <a:gd name="T2" fmla="*/ 0 w 9343"/>
                <a:gd name="T3" fmla="*/ 2148 h 3048"/>
                <a:gd name="T4" fmla="*/ 900 w 9343"/>
                <a:gd name="T5" fmla="*/ 3048 h 3048"/>
                <a:gd name="T6" fmla="*/ 8443 w 9343"/>
                <a:gd name="T7" fmla="*/ 3048 h 3048"/>
                <a:gd name="T8" fmla="*/ 9343 w 9343"/>
                <a:gd name="T9" fmla="*/ 2148 h 3048"/>
                <a:gd name="T10" fmla="*/ 9343 w 9343"/>
                <a:gd name="T11" fmla="*/ 0 h 3048"/>
                <a:gd name="T12" fmla="*/ 0 w 9343"/>
                <a:gd name="T13" fmla="*/ 0 h 3048"/>
                <a:gd name="connsiteX0" fmla="*/ 0 w 10000"/>
                <a:gd name="connsiteY0" fmla="*/ 0 h 10000"/>
                <a:gd name="connsiteX1" fmla="*/ 0 w 10000"/>
                <a:gd name="connsiteY1" fmla="*/ 7047 h 10000"/>
                <a:gd name="connsiteX2" fmla="*/ 963 w 10000"/>
                <a:gd name="connsiteY2" fmla="*/ 10000 h 10000"/>
                <a:gd name="connsiteX3" fmla="*/ 9037 w 10000"/>
                <a:gd name="connsiteY3" fmla="*/ 10000 h 10000"/>
                <a:gd name="connsiteX4" fmla="*/ 10000 w 10000"/>
                <a:gd name="connsiteY4" fmla="*/ 7047 h 10000"/>
                <a:gd name="connsiteX5" fmla="*/ 10000 w 10000"/>
                <a:gd name="connsiteY5" fmla="*/ 1497 h 10000"/>
                <a:gd name="connsiteX6" fmla="*/ 0 w 10000"/>
                <a:gd name="connsiteY6" fmla="*/ 0 h 10000"/>
                <a:gd name="connsiteX0" fmla="*/ 0 w 10010"/>
                <a:gd name="connsiteY0" fmla="*/ 125 h 8503"/>
                <a:gd name="connsiteX1" fmla="*/ 10 w 10010"/>
                <a:gd name="connsiteY1" fmla="*/ 5550 h 8503"/>
                <a:gd name="connsiteX2" fmla="*/ 973 w 10010"/>
                <a:gd name="connsiteY2" fmla="*/ 8503 h 8503"/>
                <a:gd name="connsiteX3" fmla="*/ 9047 w 10010"/>
                <a:gd name="connsiteY3" fmla="*/ 8503 h 8503"/>
                <a:gd name="connsiteX4" fmla="*/ 10010 w 10010"/>
                <a:gd name="connsiteY4" fmla="*/ 5550 h 8503"/>
                <a:gd name="connsiteX5" fmla="*/ 10010 w 10010"/>
                <a:gd name="connsiteY5" fmla="*/ 0 h 8503"/>
                <a:gd name="connsiteX6" fmla="*/ 0 w 10010"/>
                <a:gd name="connsiteY6" fmla="*/ 125 h 8503"/>
                <a:gd name="connsiteX0" fmla="*/ 0 w 10000"/>
                <a:gd name="connsiteY0" fmla="*/ 37 h 10000"/>
                <a:gd name="connsiteX1" fmla="*/ 10 w 10000"/>
                <a:gd name="connsiteY1" fmla="*/ 6527 h 10000"/>
                <a:gd name="connsiteX2" fmla="*/ 972 w 10000"/>
                <a:gd name="connsiteY2" fmla="*/ 10000 h 10000"/>
                <a:gd name="connsiteX3" fmla="*/ 9038 w 10000"/>
                <a:gd name="connsiteY3" fmla="*/ 10000 h 10000"/>
                <a:gd name="connsiteX4" fmla="*/ 10000 w 10000"/>
                <a:gd name="connsiteY4" fmla="*/ 6527 h 10000"/>
                <a:gd name="connsiteX5" fmla="*/ 10000 w 10000"/>
                <a:gd name="connsiteY5" fmla="*/ 0 h 10000"/>
                <a:gd name="connsiteX6" fmla="*/ 0 w 10000"/>
                <a:gd name="connsiteY6" fmla="*/ 37 h 10000"/>
                <a:gd name="connsiteX0" fmla="*/ 0 w 10000"/>
                <a:gd name="connsiteY0" fmla="*/ 8 h 9971"/>
                <a:gd name="connsiteX1" fmla="*/ 10 w 10000"/>
                <a:gd name="connsiteY1" fmla="*/ 6498 h 9971"/>
                <a:gd name="connsiteX2" fmla="*/ 972 w 10000"/>
                <a:gd name="connsiteY2" fmla="*/ 9971 h 9971"/>
                <a:gd name="connsiteX3" fmla="*/ 9038 w 10000"/>
                <a:gd name="connsiteY3" fmla="*/ 9971 h 9971"/>
                <a:gd name="connsiteX4" fmla="*/ 10000 w 10000"/>
                <a:gd name="connsiteY4" fmla="*/ 6498 h 9971"/>
                <a:gd name="connsiteX5" fmla="*/ 9992 w 10000"/>
                <a:gd name="connsiteY5" fmla="*/ 0 h 9971"/>
                <a:gd name="connsiteX6" fmla="*/ 0 w 10000"/>
                <a:gd name="connsiteY6" fmla="*/ 8 h 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971">
                  <a:moveTo>
                    <a:pt x="0" y="8"/>
                  </a:moveTo>
                  <a:cubicBezTo>
                    <a:pt x="3" y="2134"/>
                    <a:pt x="7" y="4372"/>
                    <a:pt x="10" y="6498"/>
                  </a:cubicBezTo>
                  <a:cubicBezTo>
                    <a:pt x="10" y="8416"/>
                    <a:pt x="441" y="9971"/>
                    <a:pt x="972" y="9971"/>
                  </a:cubicBezTo>
                  <a:lnTo>
                    <a:pt x="9038" y="9971"/>
                  </a:lnTo>
                  <a:cubicBezTo>
                    <a:pt x="9569" y="9971"/>
                    <a:pt x="10000" y="8416"/>
                    <a:pt x="10000" y="6498"/>
                  </a:cubicBezTo>
                  <a:cubicBezTo>
                    <a:pt x="9997" y="4332"/>
                    <a:pt x="9995" y="2166"/>
                    <a:pt x="9992" y="0"/>
                  </a:cubicBez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17" name="Afbeelding 16">
              <a:extLst>
                <a:ext uri="{FF2B5EF4-FFF2-40B4-BE49-F238E27FC236}">
                  <a16:creationId xmlns:a16="http://schemas.microsoft.com/office/drawing/2014/main" id="{242ABA24-DA60-4A2C-B5AD-3FD2D6AC5A0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696588" y="297838"/>
              <a:ext cx="2790888" cy="504057"/>
            </a:xfrm>
            <a:prstGeom prst="rect">
              <a:avLst/>
            </a:prstGeom>
          </p:spPr>
        </p:pic>
      </p:grpSp>
    </p:spTree>
    <p:extLst>
      <p:ext uri="{BB962C8B-B14F-4D97-AF65-F5344CB8AC3E}">
        <p14:creationId xmlns:p14="http://schemas.microsoft.com/office/powerpoint/2010/main" val="31142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 educatio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6AB650"/>
                </a:solidFill>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err="1"/>
              <a:t>Plain</a:t>
            </a:r>
            <a:r>
              <a:rPr lang="nl-NL" dirty="0"/>
              <a:t> </a:t>
            </a:r>
            <a:r>
              <a:rPr lang="nl-NL" dirty="0" err="1"/>
              <a:t>text</a:t>
            </a:r>
            <a:r>
              <a:rPr lang="nl-NL" dirty="0"/>
              <a:t> </a:t>
            </a:r>
            <a:r>
              <a:rPr lang="nl-NL" dirty="0" err="1"/>
              <a:t>goes</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a:t>Or </a:t>
            </a:r>
            <a:r>
              <a:rPr lang="nl-NL" dirty="0" err="1"/>
              <a:t>use</a:t>
            </a:r>
            <a:r>
              <a:rPr lang="nl-NL" dirty="0"/>
              <a:t> </a:t>
            </a:r>
            <a:r>
              <a:rPr lang="nl-NL" dirty="0" err="1"/>
              <a:t>bullets</a:t>
            </a:r>
            <a:endParaRPr lang="nl-NL" dirty="0"/>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223665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umn - educatio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6AB650"/>
                </a:solidFill>
              </a:defRPr>
            </a:lvl1pPr>
          </a:lstStyle>
          <a:p>
            <a:r>
              <a:rPr lang="nl-NL" dirty="0"/>
              <a:t>Enter </a:t>
            </a:r>
            <a:r>
              <a:rPr lang="nl-NL" dirty="0" err="1"/>
              <a:t>title</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94944" y="2425655"/>
            <a:ext cx="10744200"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err="1"/>
              <a:t>Use</a:t>
            </a:r>
            <a:r>
              <a:rPr lang="nl-NL" dirty="0"/>
              <a:t>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244265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 educatio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439708"/>
            <a:ext cx="5346700" cy="646331"/>
          </a:xfrm>
        </p:spPr>
        <p:txBody>
          <a:bodyPr anchor="t" anchorCtr="0">
            <a:spAutoFit/>
          </a:bodyPr>
          <a:lstStyle>
            <a:lvl1pPr>
              <a:defRPr>
                <a:solidFill>
                  <a:srgbClr val="6AB650"/>
                </a:solidFill>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350009"/>
            <a:ext cx="5346700" cy="3559178"/>
          </a:xfrm>
          <a:prstGeom prst="rect">
            <a:avLst/>
          </a:prstGeom>
        </p:spPr>
        <p:txBody>
          <a:bodyPr/>
          <a:lstStyle>
            <a:lvl1pPr marL="0" indent="0">
              <a:lnSpc>
                <a:spcPct val="125000"/>
              </a:lnSpc>
              <a:spcBef>
                <a:spcPts val="0"/>
              </a:spcBef>
              <a:buFont typeface="Arial" panose="020B0604020202020204" pitchFamily="34" charset="0"/>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361113" y="1543665"/>
            <a:ext cx="5054600" cy="4365521"/>
          </a:xfrm>
          <a:prstGeom prst="rect">
            <a:avLst/>
          </a:prstGeom>
          <a:blipFill>
            <a:blip r:embed="rId2"/>
            <a:stretch>
              <a:fillRect/>
            </a:stretch>
          </a:blipFill>
        </p:spPr>
        <p:txBody>
          <a:bodyPr/>
          <a:lstStyle>
            <a:lvl1pPr>
              <a:defRPr>
                <a:noFill/>
              </a:defRPr>
            </a:lvl1pPr>
          </a:lstStyle>
          <a:p>
            <a:endParaRPr lang="nl-NL"/>
          </a:p>
        </p:txBody>
      </p:sp>
    </p:spTree>
    <p:extLst>
      <p:ext uri="{BB962C8B-B14F-4D97-AF65-F5344CB8AC3E}">
        <p14:creationId xmlns:p14="http://schemas.microsoft.com/office/powerpoint/2010/main" val="358136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ortrait colored bg - education">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77FC29EB-7314-49D1-BCCF-0C1FC9DD7AFF}"/>
              </a:ext>
            </a:extLst>
          </p:cNvPr>
          <p:cNvSpPr/>
          <p:nvPr userDrawn="1"/>
        </p:nvSpPr>
        <p:spPr>
          <a:xfrm>
            <a:off x="0" y="1540932"/>
            <a:ext cx="6096000" cy="4722439"/>
          </a:xfrm>
          <a:prstGeom prst="rect">
            <a:avLst/>
          </a:prstGeom>
          <a:solidFill>
            <a:srgbClr val="6AB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47700" y="2705101"/>
            <a:ext cx="5359400" cy="3204086"/>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0933"/>
            <a:ext cx="6096000" cy="4722440"/>
          </a:xfrm>
          <a:prstGeom prst="rect">
            <a:avLst/>
          </a:prstGeom>
          <a:blipFill>
            <a:blip r:embed="rId2"/>
            <a:stretch>
              <a:fillRect/>
            </a:stretch>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Enter </a:t>
            </a:r>
            <a:r>
              <a:rPr lang="nl-NL" dirty="0" err="1"/>
              <a:t>title</a:t>
            </a:r>
            <a:r>
              <a:rPr lang="nl-NL" dirty="0"/>
              <a:t> here</a:t>
            </a:r>
          </a:p>
        </p:txBody>
      </p:sp>
    </p:spTree>
    <p:extLst>
      <p:ext uri="{BB962C8B-B14F-4D97-AF65-F5344CB8AC3E}">
        <p14:creationId xmlns:p14="http://schemas.microsoft.com/office/powerpoint/2010/main" val="107334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ndscape colored bg - education">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7FC29EB-7314-49D1-BCCF-0C1FC9DD7AFF}"/>
              </a:ext>
            </a:extLst>
          </p:cNvPr>
          <p:cNvSpPr/>
          <p:nvPr userDrawn="1"/>
        </p:nvSpPr>
        <p:spPr>
          <a:xfrm>
            <a:off x="0" y="4360985"/>
            <a:ext cx="12192000" cy="1900987"/>
          </a:xfrm>
          <a:prstGeom prst="rect">
            <a:avLst/>
          </a:prstGeom>
          <a:solidFill>
            <a:srgbClr val="6AB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57224" y="4591050"/>
            <a:ext cx="5438775" cy="1428750"/>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3050"/>
            <a:ext cx="6096000" cy="2816537"/>
          </a:xfrm>
          <a:prstGeom prst="rect">
            <a:avLst/>
          </a:prstGeom>
          <a:blipFill>
            <a:blip r:embed="rId2"/>
            <a:stretch>
              <a:fillRect/>
            </a:stretch>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Hier de titel</a:t>
            </a:r>
          </a:p>
        </p:txBody>
      </p:sp>
      <p:sp>
        <p:nvSpPr>
          <p:cNvPr id="10" name="Tijdelijke aanduiding voor afbeelding 8">
            <a:extLst>
              <a:ext uri="{FF2B5EF4-FFF2-40B4-BE49-F238E27FC236}">
                <a16:creationId xmlns:a16="http://schemas.microsoft.com/office/drawing/2014/main" id="{2567F586-9BCF-4F4E-9B12-659A83DECC0E}"/>
              </a:ext>
            </a:extLst>
          </p:cNvPr>
          <p:cNvSpPr>
            <a:spLocks noGrp="1"/>
          </p:cNvSpPr>
          <p:nvPr>
            <p:ph type="pic" sz="quarter" idx="13"/>
          </p:nvPr>
        </p:nvSpPr>
        <p:spPr>
          <a:xfrm>
            <a:off x="0" y="1543050"/>
            <a:ext cx="6096000" cy="2816537"/>
          </a:xfrm>
          <a:prstGeom prst="rect">
            <a:avLst/>
          </a:prstGeom>
          <a:blipFill>
            <a:blip r:embed="rId3"/>
            <a:stretch>
              <a:fillRect/>
            </a:stretch>
          </a:blipFill>
        </p:spPr>
        <p:txBody>
          <a:bodyPr/>
          <a:lstStyle>
            <a:lvl1pPr>
              <a:defRPr>
                <a:noFill/>
              </a:defRPr>
            </a:lvl1pPr>
          </a:lstStyle>
          <a:p>
            <a:endParaRPr lang="nl-NL" dirty="0"/>
          </a:p>
        </p:txBody>
      </p:sp>
      <p:sp>
        <p:nvSpPr>
          <p:cNvPr id="11" name="Tijdelijke aanduiding voor inhoud 2">
            <a:extLst>
              <a:ext uri="{FF2B5EF4-FFF2-40B4-BE49-F238E27FC236}">
                <a16:creationId xmlns:a16="http://schemas.microsoft.com/office/drawing/2014/main" id="{0E57F8D3-B0E4-4983-AE22-66D32A275319}"/>
              </a:ext>
            </a:extLst>
          </p:cNvPr>
          <p:cNvSpPr>
            <a:spLocks noGrp="1"/>
          </p:cNvSpPr>
          <p:nvPr>
            <p:ph sz="half" idx="14" hasCustomPrompt="1"/>
          </p:nvPr>
        </p:nvSpPr>
        <p:spPr>
          <a:xfrm>
            <a:off x="6296024" y="4600575"/>
            <a:ext cx="5438775" cy="1428750"/>
          </a:xfrm>
          <a:prstGeom prst="rect">
            <a:avLst/>
          </a:prstGeom>
        </p:spPr>
        <p:txBody>
          <a:bodyPr/>
          <a:lstStyle>
            <a:lvl1pPr marL="342900" indent="-342900">
              <a:lnSpc>
                <a:spcPct val="125000"/>
              </a:lnSpc>
              <a:spcBef>
                <a:spcPts val="0"/>
              </a:spcBef>
              <a:buFont typeface="Arial" panose="020B0604020202020204" pitchFamily="34" charset="0"/>
              <a:buChar char="•"/>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bullets</a:t>
            </a:r>
            <a:r>
              <a:rPr lang="nl-NL" dirty="0"/>
              <a:t> here</a:t>
            </a:r>
          </a:p>
        </p:txBody>
      </p:sp>
    </p:spTree>
    <p:extLst>
      <p:ext uri="{BB962C8B-B14F-4D97-AF65-F5344CB8AC3E}">
        <p14:creationId xmlns:p14="http://schemas.microsoft.com/office/powerpoint/2010/main" val="991393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age - corporate">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33C430D-E413-4705-BF87-59067A65F4AD}"/>
              </a:ext>
            </a:extLst>
          </p:cNvPr>
          <p:cNvSpPr/>
          <p:nvPr userDrawn="1"/>
        </p:nvSpPr>
        <p:spPr>
          <a:xfrm>
            <a:off x="0" y="603738"/>
            <a:ext cx="12192000" cy="2825262"/>
          </a:xfrm>
          <a:prstGeom prst="rect">
            <a:avLst/>
          </a:prstGeom>
          <a:solidFill>
            <a:srgbClr val="0037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5B1D3611-1177-48EA-A067-CEF0CDB42490}"/>
              </a:ext>
            </a:extLst>
          </p:cNvPr>
          <p:cNvSpPr>
            <a:spLocks noGrp="1"/>
          </p:cNvSpPr>
          <p:nvPr>
            <p:ph type="ctrTitle" hasCustomPrompt="1"/>
          </p:nvPr>
        </p:nvSpPr>
        <p:spPr>
          <a:xfrm>
            <a:off x="653143" y="1057047"/>
            <a:ext cx="10776857" cy="1152751"/>
          </a:xfrm>
        </p:spPr>
        <p:txBody>
          <a:bodyPr anchor="b">
            <a:normAutofit/>
          </a:bodyPr>
          <a:lstStyle>
            <a:lvl1pPr algn="l">
              <a:defRPr sz="5000" b="1">
                <a:solidFill>
                  <a:schemeClr val="bg1"/>
                </a:solidFill>
                <a:latin typeface="Trebuchet MS" panose="020B0603020202020204" pitchFamily="34" charset="0"/>
              </a:defRPr>
            </a:lvl1pPr>
          </a:lstStyle>
          <a:p>
            <a:r>
              <a:rPr lang="nl-NL" dirty="0"/>
              <a:t>Enter </a:t>
            </a:r>
            <a:r>
              <a:rPr lang="nl-NL" dirty="0" err="1"/>
              <a:t>title</a:t>
            </a:r>
            <a:r>
              <a:rPr lang="nl-NL" dirty="0"/>
              <a:t> here</a:t>
            </a:r>
          </a:p>
        </p:txBody>
      </p:sp>
      <p:sp>
        <p:nvSpPr>
          <p:cNvPr id="3" name="Ondertitel 2">
            <a:extLst>
              <a:ext uri="{FF2B5EF4-FFF2-40B4-BE49-F238E27FC236}">
                <a16:creationId xmlns:a16="http://schemas.microsoft.com/office/drawing/2014/main" id="{3AC4A8E8-3E90-4C49-8DE9-AAB8EE459045}"/>
              </a:ext>
            </a:extLst>
          </p:cNvPr>
          <p:cNvSpPr>
            <a:spLocks noGrp="1"/>
          </p:cNvSpPr>
          <p:nvPr>
            <p:ph type="subTitle" idx="1" hasCustomPrompt="1"/>
          </p:nvPr>
        </p:nvSpPr>
        <p:spPr>
          <a:xfrm>
            <a:off x="674915" y="2340428"/>
            <a:ext cx="10776857" cy="653143"/>
          </a:xfrm>
          <a:prstGeom prst="rect">
            <a:avLst/>
          </a:prstGeom>
        </p:spPr>
        <p:txBody>
          <a:bodyPr>
            <a:normAutofit/>
          </a:bodyPr>
          <a:lstStyle>
            <a:lvl1pPr marL="0" indent="0" algn="l">
              <a:buNone/>
              <a:defRPr sz="3800" b="0">
                <a:solidFill>
                  <a:schemeClr val="bg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Second </a:t>
            </a:r>
            <a:r>
              <a:rPr lang="nl-NL" dirty="0" err="1"/>
              <a:t>title</a:t>
            </a:r>
            <a:r>
              <a:rPr lang="nl-NL" dirty="0"/>
              <a:t> line</a:t>
            </a:r>
          </a:p>
        </p:txBody>
      </p:sp>
      <p:sp>
        <p:nvSpPr>
          <p:cNvPr id="15" name="Tijdelijke aanduiding voor afbeelding 14">
            <a:extLst>
              <a:ext uri="{FF2B5EF4-FFF2-40B4-BE49-F238E27FC236}">
                <a16:creationId xmlns:a16="http://schemas.microsoft.com/office/drawing/2014/main" id="{2DCE008E-4AC9-41CA-AD71-DCFAAF3FCE89}"/>
              </a:ext>
            </a:extLst>
          </p:cNvPr>
          <p:cNvSpPr>
            <a:spLocks noGrp="1"/>
          </p:cNvSpPr>
          <p:nvPr>
            <p:ph type="pic" sz="quarter" idx="10"/>
          </p:nvPr>
        </p:nvSpPr>
        <p:spPr>
          <a:xfrm>
            <a:off x="0" y="3429000"/>
            <a:ext cx="12192000" cy="3429000"/>
          </a:xfrm>
          <a:prstGeom prst="rect">
            <a:avLst/>
          </a:prstGeom>
          <a:blipFill>
            <a:blip r:embed="rId2"/>
            <a:stretch>
              <a:fillRect/>
            </a:stretch>
          </a:blipFill>
        </p:spPr>
        <p:txBody>
          <a:bodyPr/>
          <a:lstStyle>
            <a:lvl1pPr marL="0" indent="0">
              <a:buNone/>
              <a:defRPr>
                <a:noFill/>
              </a:defRPr>
            </a:lvl1pPr>
          </a:lstStyle>
          <a:p>
            <a:endParaRPr lang="nl-NL" dirty="0"/>
          </a:p>
        </p:txBody>
      </p:sp>
      <p:grpSp>
        <p:nvGrpSpPr>
          <p:cNvPr id="7" name="Groep 6">
            <a:extLst>
              <a:ext uri="{FF2B5EF4-FFF2-40B4-BE49-F238E27FC236}">
                <a16:creationId xmlns:a16="http://schemas.microsoft.com/office/drawing/2014/main" id="{23C544A4-2E78-48AB-AE0E-D3A4C53372B3}"/>
              </a:ext>
            </a:extLst>
          </p:cNvPr>
          <p:cNvGrpSpPr/>
          <p:nvPr userDrawn="1"/>
        </p:nvGrpSpPr>
        <p:grpSpPr>
          <a:xfrm>
            <a:off x="4309680" y="-733"/>
            <a:ext cx="3565908" cy="992921"/>
            <a:chOff x="4309680" y="-733"/>
            <a:chExt cx="3565908" cy="992921"/>
          </a:xfrm>
        </p:grpSpPr>
        <p:sp>
          <p:nvSpPr>
            <p:cNvPr id="8" name="AutoShape 3">
              <a:extLst>
                <a:ext uri="{FF2B5EF4-FFF2-40B4-BE49-F238E27FC236}">
                  <a16:creationId xmlns:a16="http://schemas.microsoft.com/office/drawing/2014/main" id="{8D339B49-063C-47AB-8D1E-FF2E6986F1BA}"/>
                </a:ext>
              </a:extLst>
            </p:cNvPr>
            <p:cNvSpPr>
              <a:spLocks noChangeAspect="1" noChangeArrowheads="1" noTextEdit="1"/>
            </p:cNvSpPr>
            <p:nvPr userDrawn="1"/>
          </p:nvSpPr>
          <p:spPr bwMode="auto">
            <a:xfrm>
              <a:off x="4313238" y="0"/>
              <a:ext cx="356235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9" name="Freeform 5">
              <a:extLst>
                <a:ext uri="{FF2B5EF4-FFF2-40B4-BE49-F238E27FC236}">
                  <a16:creationId xmlns:a16="http://schemas.microsoft.com/office/drawing/2014/main" id="{3F26F29A-AFED-4F5D-A512-F938D5C34FAB}"/>
                </a:ext>
              </a:extLst>
            </p:cNvPr>
            <p:cNvSpPr>
              <a:spLocks/>
            </p:cNvSpPr>
            <p:nvPr userDrawn="1"/>
          </p:nvSpPr>
          <p:spPr bwMode="auto">
            <a:xfrm>
              <a:off x="4309680" y="-733"/>
              <a:ext cx="3561146" cy="986572"/>
            </a:xfrm>
            <a:custGeom>
              <a:avLst/>
              <a:gdLst>
                <a:gd name="T0" fmla="*/ 0 w 9343"/>
                <a:gd name="T1" fmla="*/ 0 h 3048"/>
                <a:gd name="T2" fmla="*/ 0 w 9343"/>
                <a:gd name="T3" fmla="*/ 2148 h 3048"/>
                <a:gd name="T4" fmla="*/ 900 w 9343"/>
                <a:gd name="T5" fmla="*/ 3048 h 3048"/>
                <a:gd name="T6" fmla="*/ 8443 w 9343"/>
                <a:gd name="T7" fmla="*/ 3048 h 3048"/>
                <a:gd name="T8" fmla="*/ 9343 w 9343"/>
                <a:gd name="T9" fmla="*/ 2148 h 3048"/>
                <a:gd name="T10" fmla="*/ 9343 w 9343"/>
                <a:gd name="T11" fmla="*/ 0 h 3048"/>
                <a:gd name="T12" fmla="*/ 0 w 9343"/>
                <a:gd name="T13" fmla="*/ 0 h 3048"/>
                <a:gd name="connsiteX0" fmla="*/ 0 w 10000"/>
                <a:gd name="connsiteY0" fmla="*/ 0 h 10000"/>
                <a:gd name="connsiteX1" fmla="*/ 0 w 10000"/>
                <a:gd name="connsiteY1" fmla="*/ 7047 h 10000"/>
                <a:gd name="connsiteX2" fmla="*/ 963 w 10000"/>
                <a:gd name="connsiteY2" fmla="*/ 10000 h 10000"/>
                <a:gd name="connsiteX3" fmla="*/ 9037 w 10000"/>
                <a:gd name="connsiteY3" fmla="*/ 10000 h 10000"/>
                <a:gd name="connsiteX4" fmla="*/ 10000 w 10000"/>
                <a:gd name="connsiteY4" fmla="*/ 7047 h 10000"/>
                <a:gd name="connsiteX5" fmla="*/ 10000 w 10000"/>
                <a:gd name="connsiteY5" fmla="*/ 1497 h 10000"/>
                <a:gd name="connsiteX6" fmla="*/ 0 w 10000"/>
                <a:gd name="connsiteY6" fmla="*/ 0 h 10000"/>
                <a:gd name="connsiteX0" fmla="*/ 0 w 10010"/>
                <a:gd name="connsiteY0" fmla="*/ 125 h 8503"/>
                <a:gd name="connsiteX1" fmla="*/ 10 w 10010"/>
                <a:gd name="connsiteY1" fmla="*/ 5550 h 8503"/>
                <a:gd name="connsiteX2" fmla="*/ 973 w 10010"/>
                <a:gd name="connsiteY2" fmla="*/ 8503 h 8503"/>
                <a:gd name="connsiteX3" fmla="*/ 9047 w 10010"/>
                <a:gd name="connsiteY3" fmla="*/ 8503 h 8503"/>
                <a:gd name="connsiteX4" fmla="*/ 10010 w 10010"/>
                <a:gd name="connsiteY4" fmla="*/ 5550 h 8503"/>
                <a:gd name="connsiteX5" fmla="*/ 10010 w 10010"/>
                <a:gd name="connsiteY5" fmla="*/ 0 h 8503"/>
                <a:gd name="connsiteX6" fmla="*/ 0 w 10010"/>
                <a:gd name="connsiteY6" fmla="*/ 125 h 8503"/>
                <a:gd name="connsiteX0" fmla="*/ 0 w 10000"/>
                <a:gd name="connsiteY0" fmla="*/ 37 h 10000"/>
                <a:gd name="connsiteX1" fmla="*/ 10 w 10000"/>
                <a:gd name="connsiteY1" fmla="*/ 6527 h 10000"/>
                <a:gd name="connsiteX2" fmla="*/ 972 w 10000"/>
                <a:gd name="connsiteY2" fmla="*/ 10000 h 10000"/>
                <a:gd name="connsiteX3" fmla="*/ 9038 w 10000"/>
                <a:gd name="connsiteY3" fmla="*/ 10000 h 10000"/>
                <a:gd name="connsiteX4" fmla="*/ 10000 w 10000"/>
                <a:gd name="connsiteY4" fmla="*/ 6527 h 10000"/>
                <a:gd name="connsiteX5" fmla="*/ 10000 w 10000"/>
                <a:gd name="connsiteY5" fmla="*/ 0 h 10000"/>
                <a:gd name="connsiteX6" fmla="*/ 0 w 10000"/>
                <a:gd name="connsiteY6" fmla="*/ 37 h 10000"/>
                <a:gd name="connsiteX0" fmla="*/ 0 w 10000"/>
                <a:gd name="connsiteY0" fmla="*/ 8 h 9971"/>
                <a:gd name="connsiteX1" fmla="*/ 10 w 10000"/>
                <a:gd name="connsiteY1" fmla="*/ 6498 h 9971"/>
                <a:gd name="connsiteX2" fmla="*/ 972 w 10000"/>
                <a:gd name="connsiteY2" fmla="*/ 9971 h 9971"/>
                <a:gd name="connsiteX3" fmla="*/ 9038 w 10000"/>
                <a:gd name="connsiteY3" fmla="*/ 9971 h 9971"/>
                <a:gd name="connsiteX4" fmla="*/ 10000 w 10000"/>
                <a:gd name="connsiteY4" fmla="*/ 6498 h 9971"/>
                <a:gd name="connsiteX5" fmla="*/ 9992 w 10000"/>
                <a:gd name="connsiteY5" fmla="*/ 0 h 9971"/>
                <a:gd name="connsiteX6" fmla="*/ 0 w 10000"/>
                <a:gd name="connsiteY6" fmla="*/ 8 h 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971">
                  <a:moveTo>
                    <a:pt x="0" y="8"/>
                  </a:moveTo>
                  <a:cubicBezTo>
                    <a:pt x="3" y="2134"/>
                    <a:pt x="7" y="4372"/>
                    <a:pt x="10" y="6498"/>
                  </a:cubicBezTo>
                  <a:cubicBezTo>
                    <a:pt x="10" y="8416"/>
                    <a:pt x="441" y="9971"/>
                    <a:pt x="972" y="9971"/>
                  </a:cubicBezTo>
                  <a:lnTo>
                    <a:pt x="9038" y="9971"/>
                  </a:lnTo>
                  <a:cubicBezTo>
                    <a:pt x="9569" y="9971"/>
                    <a:pt x="10000" y="8416"/>
                    <a:pt x="10000" y="6498"/>
                  </a:cubicBezTo>
                  <a:cubicBezTo>
                    <a:pt x="9997" y="4332"/>
                    <a:pt x="9995" y="2166"/>
                    <a:pt x="9992" y="0"/>
                  </a:cubicBez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12" name="Afbeelding 11">
              <a:extLst>
                <a:ext uri="{FF2B5EF4-FFF2-40B4-BE49-F238E27FC236}">
                  <a16:creationId xmlns:a16="http://schemas.microsoft.com/office/drawing/2014/main" id="{347BE6D8-7723-4362-BBF6-20F5AE089B3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696588" y="297838"/>
              <a:ext cx="2790888" cy="504057"/>
            </a:xfrm>
            <a:prstGeom prst="rect">
              <a:avLst/>
            </a:prstGeom>
          </p:spPr>
        </p:pic>
      </p:grpSp>
    </p:spTree>
    <p:extLst>
      <p:ext uri="{BB962C8B-B14F-4D97-AF65-F5344CB8AC3E}">
        <p14:creationId xmlns:p14="http://schemas.microsoft.com/office/powerpoint/2010/main" val="68413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column - corpora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3741"/>
                </a:solidFill>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bullets</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err="1"/>
              <a:t>Use</a:t>
            </a:r>
            <a:r>
              <a:rPr lang="nl-NL" dirty="0"/>
              <a:t>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53029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lumns - corpora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3741"/>
                </a:solidFill>
              </a:defRPr>
            </a:lvl1pPr>
          </a:lstStyle>
          <a:p>
            <a:r>
              <a:rPr lang="nl-NL" dirty="0"/>
              <a:t>Enter </a:t>
            </a:r>
            <a:r>
              <a:rPr lang="nl-NL" dirty="0" err="1"/>
              <a:t>title</a:t>
            </a:r>
            <a:r>
              <a:rPr lang="nl-NL" dirty="0"/>
              <a:t> here</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94944" y="2425655"/>
            <a:ext cx="10744200"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err="1"/>
              <a:t>Use</a:t>
            </a:r>
            <a:r>
              <a:rPr lang="nl-NL" dirty="0"/>
              <a:t> </a:t>
            </a:r>
            <a:r>
              <a:rPr lang="nl-NL" dirty="0" err="1"/>
              <a:t>bullet</a:t>
            </a:r>
            <a:r>
              <a:rPr lang="nl-NL" dirty="0"/>
              <a:t> </a:t>
            </a:r>
            <a:r>
              <a:rPr lang="nl-NL" dirty="0" err="1"/>
              <a:t>text</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Tree>
    <p:extLst>
      <p:ext uri="{BB962C8B-B14F-4D97-AF65-F5344CB8AC3E}">
        <p14:creationId xmlns:p14="http://schemas.microsoft.com/office/powerpoint/2010/main" val="2975492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 corpora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439708"/>
            <a:ext cx="5346700" cy="646331"/>
          </a:xfrm>
        </p:spPr>
        <p:txBody>
          <a:bodyPr anchor="t" anchorCtr="0">
            <a:spAutoFit/>
          </a:bodyPr>
          <a:lstStyle>
            <a:lvl1pPr>
              <a:defRPr>
                <a:solidFill>
                  <a:srgbClr val="003741"/>
                </a:solidFill>
              </a:defRPr>
            </a:lvl1pPr>
          </a:lstStyle>
          <a:p>
            <a:r>
              <a:rPr lang="nl-NL" dirty="0"/>
              <a:t>Enter </a:t>
            </a:r>
            <a:r>
              <a:rPr lang="nl-NL" dirty="0" err="1"/>
              <a:t>title</a:t>
            </a:r>
            <a:r>
              <a:rPr lang="nl-NL" dirty="0"/>
              <a:t> here</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350009"/>
            <a:ext cx="5346700" cy="3559178"/>
          </a:xfrm>
          <a:prstGeom prst="rect">
            <a:avLst/>
          </a:prstGeom>
        </p:spPr>
        <p:txBody>
          <a:bodyPr/>
          <a:lstStyle>
            <a:lvl1pPr marL="0" indent="0">
              <a:lnSpc>
                <a:spcPct val="125000"/>
              </a:lnSpc>
              <a:spcBef>
                <a:spcPts val="0"/>
              </a:spcBef>
              <a:buFont typeface="Arial" panose="020B0604020202020204" pitchFamily="34" charset="0"/>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361113" y="1543665"/>
            <a:ext cx="5054600" cy="4365521"/>
          </a:xfrm>
          <a:prstGeom prst="rect">
            <a:avLst/>
          </a:prstGeom>
          <a:blipFill>
            <a:blip r:embed="rId2"/>
            <a:stretch>
              <a:fillRect/>
            </a:stretch>
          </a:blipFill>
        </p:spPr>
        <p:txBody>
          <a:bodyPr/>
          <a:lstStyle>
            <a:lvl1pPr>
              <a:defRPr>
                <a:noFill/>
              </a:defRPr>
            </a:lvl1pPr>
          </a:lstStyle>
          <a:p>
            <a:endParaRPr lang="nl-NL"/>
          </a:p>
        </p:txBody>
      </p:sp>
    </p:spTree>
    <p:extLst>
      <p:ext uri="{BB962C8B-B14F-4D97-AF65-F5344CB8AC3E}">
        <p14:creationId xmlns:p14="http://schemas.microsoft.com/office/powerpoint/2010/main" val="33887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rtrait colored bg - corporate">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77FC29EB-7314-49D1-BCCF-0C1FC9DD7AFF}"/>
              </a:ext>
            </a:extLst>
          </p:cNvPr>
          <p:cNvSpPr/>
          <p:nvPr userDrawn="1"/>
        </p:nvSpPr>
        <p:spPr>
          <a:xfrm>
            <a:off x="0" y="1540932"/>
            <a:ext cx="6096000" cy="4722439"/>
          </a:xfrm>
          <a:prstGeom prst="rect">
            <a:avLst/>
          </a:prstGeom>
          <a:solidFill>
            <a:srgbClr val="0037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47700" y="2705101"/>
            <a:ext cx="5359400" cy="3204086"/>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0933"/>
            <a:ext cx="6096000" cy="4722440"/>
          </a:xfrm>
          <a:prstGeom prst="rect">
            <a:avLst/>
          </a:prstGeom>
          <a:blipFill>
            <a:blip r:embed="rId2"/>
            <a:stretch>
              <a:fillRect/>
            </a:stretch>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Enter </a:t>
            </a:r>
            <a:r>
              <a:rPr lang="nl-NL" dirty="0" err="1"/>
              <a:t>title</a:t>
            </a:r>
            <a:r>
              <a:rPr lang="nl-NL" dirty="0"/>
              <a:t> here</a:t>
            </a:r>
          </a:p>
        </p:txBody>
      </p:sp>
    </p:spTree>
    <p:extLst>
      <p:ext uri="{BB962C8B-B14F-4D97-AF65-F5344CB8AC3E}">
        <p14:creationId xmlns:p14="http://schemas.microsoft.com/office/powerpoint/2010/main" val="143444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ndscape colored bg - corporate">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7FC29EB-7314-49D1-BCCF-0C1FC9DD7AFF}"/>
              </a:ext>
            </a:extLst>
          </p:cNvPr>
          <p:cNvSpPr/>
          <p:nvPr userDrawn="1"/>
        </p:nvSpPr>
        <p:spPr>
          <a:xfrm>
            <a:off x="0" y="4360985"/>
            <a:ext cx="12192000" cy="1900987"/>
          </a:xfrm>
          <a:prstGeom prst="rect">
            <a:avLst/>
          </a:prstGeom>
          <a:solidFill>
            <a:srgbClr val="0037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57224" y="4591050"/>
            <a:ext cx="5438775" cy="1428750"/>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plain</a:t>
            </a:r>
            <a:r>
              <a:rPr lang="nl-NL" dirty="0"/>
              <a:t> </a:t>
            </a:r>
            <a:r>
              <a:rPr lang="nl-NL" dirty="0" err="1"/>
              <a:t>text</a:t>
            </a:r>
            <a:r>
              <a:rPr lang="nl-NL" dirty="0"/>
              <a:t> or </a:t>
            </a:r>
            <a:r>
              <a:rPr lang="nl-NL" dirty="0" err="1"/>
              <a:t>bullets</a:t>
            </a:r>
            <a:r>
              <a:rPr lang="nl-NL" dirty="0"/>
              <a:t> here.</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Example footer | July 2018</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3050"/>
            <a:ext cx="6096000" cy="2816537"/>
          </a:xfrm>
          <a:prstGeom prst="rect">
            <a:avLst/>
          </a:prstGeom>
          <a:blipFill>
            <a:blip r:embed="rId2"/>
            <a:stretch>
              <a:fillRect/>
            </a:stretch>
          </a:blipFill>
        </p:spPr>
        <p:txBody>
          <a:bodyPr/>
          <a:lstStyle>
            <a:lvl1pPr>
              <a:defRPr>
                <a:noFill/>
              </a:defRPr>
            </a:lvl1pPr>
          </a:lstStyle>
          <a:p>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Hier de titel</a:t>
            </a:r>
          </a:p>
        </p:txBody>
      </p:sp>
      <p:sp>
        <p:nvSpPr>
          <p:cNvPr id="10" name="Tijdelijke aanduiding voor afbeelding 8">
            <a:extLst>
              <a:ext uri="{FF2B5EF4-FFF2-40B4-BE49-F238E27FC236}">
                <a16:creationId xmlns:a16="http://schemas.microsoft.com/office/drawing/2014/main" id="{2567F586-9BCF-4F4E-9B12-659A83DECC0E}"/>
              </a:ext>
            </a:extLst>
          </p:cNvPr>
          <p:cNvSpPr>
            <a:spLocks noGrp="1"/>
          </p:cNvSpPr>
          <p:nvPr>
            <p:ph type="pic" sz="quarter" idx="13"/>
          </p:nvPr>
        </p:nvSpPr>
        <p:spPr>
          <a:xfrm>
            <a:off x="0" y="1543050"/>
            <a:ext cx="6096000" cy="2816537"/>
          </a:xfrm>
          <a:prstGeom prst="rect">
            <a:avLst/>
          </a:prstGeom>
          <a:blipFill>
            <a:blip r:embed="rId3"/>
            <a:stretch>
              <a:fillRect/>
            </a:stretch>
          </a:blipFill>
        </p:spPr>
        <p:txBody>
          <a:bodyPr/>
          <a:lstStyle>
            <a:lvl1pPr>
              <a:defRPr>
                <a:noFill/>
              </a:defRPr>
            </a:lvl1pPr>
          </a:lstStyle>
          <a:p>
            <a:endParaRPr lang="nl-NL" dirty="0"/>
          </a:p>
        </p:txBody>
      </p:sp>
      <p:sp>
        <p:nvSpPr>
          <p:cNvPr id="11" name="Tijdelijke aanduiding voor inhoud 2">
            <a:extLst>
              <a:ext uri="{FF2B5EF4-FFF2-40B4-BE49-F238E27FC236}">
                <a16:creationId xmlns:a16="http://schemas.microsoft.com/office/drawing/2014/main" id="{0E57F8D3-B0E4-4983-AE22-66D32A275319}"/>
              </a:ext>
            </a:extLst>
          </p:cNvPr>
          <p:cNvSpPr>
            <a:spLocks noGrp="1"/>
          </p:cNvSpPr>
          <p:nvPr>
            <p:ph sz="half" idx="14" hasCustomPrompt="1"/>
          </p:nvPr>
        </p:nvSpPr>
        <p:spPr>
          <a:xfrm>
            <a:off x="6296024" y="4600575"/>
            <a:ext cx="5438775" cy="1428750"/>
          </a:xfrm>
          <a:prstGeom prst="rect">
            <a:avLst/>
          </a:prstGeom>
        </p:spPr>
        <p:txBody>
          <a:bodyPr/>
          <a:lstStyle>
            <a:lvl1pPr marL="342900" indent="-342900">
              <a:lnSpc>
                <a:spcPct val="125000"/>
              </a:lnSpc>
              <a:spcBef>
                <a:spcPts val="0"/>
              </a:spcBef>
              <a:buFont typeface="Arial" panose="020B0604020202020204" pitchFamily="34" charset="0"/>
              <a:buChar char="•"/>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Use</a:t>
            </a:r>
            <a:r>
              <a:rPr lang="nl-NL" dirty="0"/>
              <a:t> </a:t>
            </a:r>
            <a:r>
              <a:rPr lang="nl-NL" dirty="0" err="1"/>
              <a:t>bullets</a:t>
            </a:r>
            <a:r>
              <a:rPr lang="nl-NL" dirty="0"/>
              <a:t> here</a:t>
            </a:r>
          </a:p>
        </p:txBody>
      </p:sp>
    </p:spTree>
    <p:extLst>
      <p:ext uri="{BB962C8B-B14F-4D97-AF65-F5344CB8AC3E}">
        <p14:creationId xmlns:p14="http://schemas.microsoft.com/office/powerpoint/2010/main" val="217154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9" name="Tijdelijke aanduiding voor afbeelding 14">
            <a:extLst>
              <a:ext uri="{FF2B5EF4-FFF2-40B4-BE49-F238E27FC236}">
                <a16:creationId xmlns:a16="http://schemas.microsoft.com/office/drawing/2014/main" id="{DA58A6F3-534A-40A0-83C6-89CBA2926159}"/>
              </a:ext>
            </a:extLst>
          </p:cNvPr>
          <p:cNvSpPr>
            <a:spLocks noGrp="1"/>
          </p:cNvSpPr>
          <p:nvPr>
            <p:ph type="pic" sz="quarter" idx="10"/>
          </p:nvPr>
        </p:nvSpPr>
        <p:spPr>
          <a:xfrm>
            <a:off x="0" y="603738"/>
            <a:ext cx="12192000" cy="6254262"/>
          </a:xfrm>
          <a:prstGeom prst="rect">
            <a:avLst/>
          </a:prstGeom>
          <a:blipFill>
            <a:blip r:embed="rId2"/>
            <a:stretch>
              <a:fillRect/>
            </a:stretch>
          </a:blipFill>
        </p:spPr>
        <p:txBody>
          <a:bodyPr/>
          <a:lstStyle>
            <a:lvl1pPr marL="0" indent="0">
              <a:buNone/>
              <a:defRPr>
                <a:noFill/>
              </a:defRPr>
            </a:lvl1pPr>
          </a:lstStyle>
          <a:p>
            <a:endParaRPr lang="nl-NL" dirty="0"/>
          </a:p>
        </p:txBody>
      </p:sp>
      <p:grpSp>
        <p:nvGrpSpPr>
          <p:cNvPr id="4" name="Groep 3">
            <a:extLst>
              <a:ext uri="{FF2B5EF4-FFF2-40B4-BE49-F238E27FC236}">
                <a16:creationId xmlns:a16="http://schemas.microsoft.com/office/drawing/2014/main" id="{968198D8-F9D5-466F-B081-D48DCE325626}"/>
              </a:ext>
            </a:extLst>
          </p:cNvPr>
          <p:cNvGrpSpPr/>
          <p:nvPr userDrawn="1"/>
        </p:nvGrpSpPr>
        <p:grpSpPr>
          <a:xfrm>
            <a:off x="4309680" y="-733"/>
            <a:ext cx="3565908" cy="992921"/>
            <a:chOff x="4309680" y="-733"/>
            <a:chExt cx="3565908" cy="992921"/>
          </a:xfrm>
        </p:grpSpPr>
        <p:sp>
          <p:nvSpPr>
            <p:cNvPr id="5" name="AutoShape 3">
              <a:extLst>
                <a:ext uri="{FF2B5EF4-FFF2-40B4-BE49-F238E27FC236}">
                  <a16:creationId xmlns:a16="http://schemas.microsoft.com/office/drawing/2014/main" id="{7F68AFAE-ACDE-45F8-9005-12041EE103F6}"/>
                </a:ext>
              </a:extLst>
            </p:cNvPr>
            <p:cNvSpPr>
              <a:spLocks noChangeAspect="1" noChangeArrowheads="1" noTextEdit="1"/>
            </p:cNvSpPr>
            <p:nvPr userDrawn="1"/>
          </p:nvSpPr>
          <p:spPr bwMode="auto">
            <a:xfrm>
              <a:off x="4313238" y="0"/>
              <a:ext cx="356235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 name="Freeform 5">
              <a:extLst>
                <a:ext uri="{FF2B5EF4-FFF2-40B4-BE49-F238E27FC236}">
                  <a16:creationId xmlns:a16="http://schemas.microsoft.com/office/drawing/2014/main" id="{BDBC6344-822B-41DC-A605-CFB48858EEA8}"/>
                </a:ext>
              </a:extLst>
            </p:cNvPr>
            <p:cNvSpPr>
              <a:spLocks/>
            </p:cNvSpPr>
            <p:nvPr userDrawn="1"/>
          </p:nvSpPr>
          <p:spPr bwMode="auto">
            <a:xfrm>
              <a:off x="4309680" y="-733"/>
              <a:ext cx="3561146" cy="986572"/>
            </a:xfrm>
            <a:custGeom>
              <a:avLst/>
              <a:gdLst>
                <a:gd name="T0" fmla="*/ 0 w 9343"/>
                <a:gd name="T1" fmla="*/ 0 h 3048"/>
                <a:gd name="T2" fmla="*/ 0 w 9343"/>
                <a:gd name="T3" fmla="*/ 2148 h 3048"/>
                <a:gd name="T4" fmla="*/ 900 w 9343"/>
                <a:gd name="T5" fmla="*/ 3048 h 3048"/>
                <a:gd name="T6" fmla="*/ 8443 w 9343"/>
                <a:gd name="T7" fmla="*/ 3048 h 3048"/>
                <a:gd name="T8" fmla="*/ 9343 w 9343"/>
                <a:gd name="T9" fmla="*/ 2148 h 3048"/>
                <a:gd name="T10" fmla="*/ 9343 w 9343"/>
                <a:gd name="T11" fmla="*/ 0 h 3048"/>
                <a:gd name="T12" fmla="*/ 0 w 9343"/>
                <a:gd name="T13" fmla="*/ 0 h 3048"/>
                <a:gd name="connsiteX0" fmla="*/ 0 w 10000"/>
                <a:gd name="connsiteY0" fmla="*/ 0 h 10000"/>
                <a:gd name="connsiteX1" fmla="*/ 0 w 10000"/>
                <a:gd name="connsiteY1" fmla="*/ 7047 h 10000"/>
                <a:gd name="connsiteX2" fmla="*/ 963 w 10000"/>
                <a:gd name="connsiteY2" fmla="*/ 10000 h 10000"/>
                <a:gd name="connsiteX3" fmla="*/ 9037 w 10000"/>
                <a:gd name="connsiteY3" fmla="*/ 10000 h 10000"/>
                <a:gd name="connsiteX4" fmla="*/ 10000 w 10000"/>
                <a:gd name="connsiteY4" fmla="*/ 7047 h 10000"/>
                <a:gd name="connsiteX5" fmla="*/ 10000 w 10000"/>
                <a:gd name="connsiteY5" fmla="*/ 1497 h 10000"/>
                <a:gd name="connsiteX6" fmla="*/ 0 w 10000"/>
                <a:gd name="connsiteY6" fmla="*/ 0 h 10000"/>
                <a:gd name="connsiteX0" fmla="*/ 0 w 10010"/>
                <a:gd name="connsiteY0" fmla="*/ 125 h 8503"/>
                <a:gd name="connsiteX1" fmla="*/ 10 w 10010"/>
                <a:gd name="connsiteY1" fmla="*/ 5550 h 8503"/>
                <a:gd name="connsiteX2" fmla="*/ 973 w 10010"/>
                <a:gd name="connsiteY2" fmla="*/ 8503 h 8503"/>
                <a:gd name="connsiteX3" fmla="*/ 9047 w 10010"/>
                <a:gd name="connsiteY3" fmla="*/ 8503 h 8503"/>
                <a:gd name="connsiteX4" fmla="*/ 10010 w 10010"/>
                <a:gd name="connsiteY4" fmla="*/ 5550 h 8503"/>
                <a:gd name="connsiteX5" fmla="*/ 10010 w 10010"/>
                <a:gd name="connsiteY5" fmla="*/ 0 h 8503"/>
                <a:gd name="connsiteX6" fmla="*/ 0 w 10010"/>
                <a:gd name="connsiteY6" fmla="*/ 125 h 8503"/>
                <a:gd name="connsiteX0" fmla="*/ 0 w 10000"/>
                <a:gd name="connsiteY0" fmla="*/ 37 h 10000"/>
                <a:gd name="connsiteX1" fmla="*/ 10 w 10000"/>
                <a:gd name="connsiteY1" fmla="*/ 6527 h 10000"/>
                <a:gd name="connsiteX2" fmla="*/ 972 w 10000"/>
                <a:gd name="connsiteY2" fmla="*/ 10000 h 10000"/>
                <a:gd name="connsiteX3" fmla="*/ 9038 w 10000"/>
                <a:gd name="connsiteY3" fmla="*/ 10000 h 10000"/>
                <a:gd name="connsiteX4" fmla="*/ 10000 w 10000"/>
                <a:gd name="connsiteY4" fmla="*/ 6527 h 10000"/>
                <a:gd name="connsiteX5" fmla="*/ 10000 w 10000"/>
                <a:gd name="connsiteY5" fmla="*/ 0 h 10000"/>
                <a:gd name="connsiteX6" fmla="*/ 0 w 10000"/>
                <a:gd name="connsiteY6" fmla="*/ 37 h 10000"/>
                <a:gd name="connsiteX0" fmla="*/ 0 w 10000"/>
                <a:gd name="connsiteY0" fmla="*/ 8 h 9971"/>
                <a:gd name="connsiteX1" fmla="*/ 10 w 10000"/>
                <a:gd name="connsiteY1" fmla="*/ 6498 h 9971"/>
                <a:gd name="connsiteX2" fmla="*/ 972 w 10000"/>
                <a:gd name="connsiteY2" fmla="*/ 9971 h 9971"/>
                <a:gd name="connsiteX3" fmla="*/ 9038 w 10000"/>
                <a:gd name="connsiteY3" fmla="*/ 9971 h 9971"/>
                <a:gd name="connsiteX4" fmla="*/ 10000 w 10000"/>
                <a:gd name="connsiteY4" fmla="*/ 6498 h 9971"/>
                <a:gd name="connsiteX5" fmla="*/ 9992 w 10000"/>
                <a:gd name="connsiteY5" fmla="*/ 0 h 9971"/>
                <a:gd name="connsiteX6" fmla="*/ 0 w 10000"/>
                <a:gd name="connsiteY6" fmla="*/ 8 h 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971">
                  <a:moveTo>
                    <a:pt x="0" y="8"/>
                  </a:moveTo>
                  <a:cubicBezTo>
                    <a:pt x="3" y="2134"/>
                    <a:pt x="7" y="4372"/>
                    <a:pt x="10" y="6498"/>
                  </a:cubicBezTo>
                  <a:cubicBezTo>
                    <a:pt x="10" y="8416"/>
                    <a:pt x="441" y="9971"/>
                    <a:pt x="972" y="9971"/>
                  </a:cubicBezTo>
                  <a:lnTo>
                    <a:pt x="9038" y="9971"/>
                  </a:lnTo>
                  <a:cubicBezTo>
                    <a:pt x="9569" y="9971"/>
                    <a:pt x="10000" y="8416"/>
                    <a:pt x="10000" y="6498"/>
                  </a:cubicBezTo>
                  <a:cubicBezTo>
                    <a:pt x="9997" y="4332"/>
                    <a:pt x="9995" y="2166"/>
                    <a:pt x="9992" y="0"/>
                  </a:cubicBez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7" name="Afbeelding 6">
              <a:extLst>
                <a:ext uri="{FF2B5EF4-FFF2-40B4-BE49-F238E27FC236}">
                  <a16:creationId xmlns:a16="http://schemas.microsoft.com/office/drawing/2014/main" id="{588EF8EA-60D8-4FF4-9BF9-DEBB3A6B0CB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696588" y="297838"/>
              <a:ext cx="2790888" cy="504057"/>
            </a:xfrm>
            <a:prstGeom prst="rect">
              <a:avLst/>
            </a:prstGeom>
          </p:spPr>
        </p:pic>
      </p:grpSp>
    </p:spTree>
    <p:extLst>
      <p:ext uri="{BB962C8B-B14F-4D97-AF65-F5344CB8AC3E}">
        <p14:creationId xmlns:p14="http://schemas.microsoft.com/office/powerpoint/2010/main" val="267304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9B5B1-167F-4EDC-AB2E-D6BDF15C2537}"/>
              </a:ext>
            </a:extLst>
          </p:cNvPr>
          <p:cNvSpPr>
            <a:spLocks noGrp="1"/>
          </p:cNvSpPr>
          <p:nvPr>
            <p:ph type="ctrTitle"/>
          </p:nvPr>
        </p:nvSpPr>
        <p:spPr>
          <a:xfrm>
            <a:off x="441649" y="2041493"/>
            <a:ext cx="9144000" cy="935653"/>
          </a:xfrm>
        </p:spPr>
        <p:txBody>
          <a:bodyPr anchor="b">
            <a:normAutofit/>
          </a:bodyPr>
          <a:lstStyle>
            <a:lvl1pPr algn="l">
              <a:defRPr sz="4800">
                <a:solidFill>
                  <a:schemeClr val="bg2"/>
                </a:solidFill>
              </a:defRPr>
            </a:lvl1pPr>
          </a:lstStyle>
          <a:p>
            <a:r>
              <a:rPr lang="en-US" dirty="0"/>
              <a:t>Click to edit Master title style</a:t>
            </a:r>
            <a:endParaRPr lang="nl-NL" dirty="0"/>
          </a:p>
        </p:txBody>
      </p:sp>
      <p:sp>
        <p:nvSpPr>
          <p:cNvPr id="3" name="Subtitle 2">
            <a:extLst>
              <a:ext uri="{FF2B5EF4-FFF2-40B4-BE49-F238E27FC236}">
                <a16:creationId xmlns:a16="http://schemas.microsoft.com/office/drawing/2014/main" id="{7AD5DD4E-0D9F-4149-A283-E4D9DF758F35}"/>
              </a:ext>
            </a:extLst>
          </p:cNvPr>
          <p:cNvSpPr>
            <a:spLocks noGrp="1"/>
          </p:cNvSpPr>
          <p:nvPr>
            <p:ph type="subTitle" idx="1" hasCustomPrompt="1"/>
          </p:nvPr>
        </p:nvSpPr>
        <p:spPr>
          <a:xfrm>
            <a:off x="441649" y="3246438"/>
            <a:ext cx="1891004" cy="257969"/>
          </a:xfrm>
        </p:spPr>
        <p:txBody>
          <a:bodyPr>
            <a:normAutofit/>
          </a:bodyPr>
          <a:lstStyle>
            <a:lvl1pPr marL="0" indent="0" algn="l">
              <a:buNone/>
              <a:defRPr sz="1400" b="0">
                <a:solidFill>
                  <a:schemeClr val="bg2"/>
                </a:solidFill>
              </a:defRPr>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dirty="0"/>
              <a:t>Name</a:t>
            </a:r>
            <a:endParaRPr lang="nl-NL" dirty="0"/>
          </a:p>
        </p:txBody>
      </p:sp>
      <p:sp>
        <p:nvSpPr>
          <p:cNvPr id="6" name="Slide Number Placeholder 5">
            <a:extLst>
              <a:ext uri="{FF2B5EF4-FFF2-40B4-BE49-F238E27FC236}">
                <a16:creationId xmlns:a16="http://schemas.microsoft.com/office/drawing/2014/main" id="{6B134646-AD46-460A-BD95-69825DBE90A4}"/>
              </a:ext>
            </a:extLst>
          </p:cNvPr>
          <p:cNvSpPr>
            <a:spLocks noGrp="1"/>
          </p:cNvSpPr>
          <p:nvPr>
            <p:ph type="sldNum" sz="quarter" idx="12"/>
          </p:nvPr>
        </p:nvSpPr>
        <p:spPr/>
        <p:txBody>
          <a:bodyPr/>
          <a:lstStyle/>
          <a:p>
            <a:fld id="{713F0376-486D-4EB0-80AF-208EE3C11CDB}" type="slidenum">
              <a:rPr lang="nl-NL" smtClean="0"/>
              <a:t>‹#›</a:t>
            </a:fld>
            <a:endParaRPr lang="nl-NL"/>
          </a:p>
        </p:txBody>
      </p:sp>
      <p:sp>
        <p:nvSpPr>
          <p:cNvPr id="10" name="Text Placeholder 9">
            <a:extLst>
              <a:ext uri="{FF2B5EF4-FFF2-40B4-BE49-F238E27FC236}">
                <a16:creationId xmlns:a16="http://schemas.microsoft.com/office/drawing/2014/main" id="{544A1C07-51DA-4929-94B1-53B89D3F8341}"/>
              </a:ext>
            </a:extLst>
          </p:cNvPr>
          <p:cNvSpPr>
            <a:spLocks noGrp="1"/>
          </p:cNvSpPr>
          <p:nvPr>
            <p:ph type="body" sz="quarter" idx="13" hasCustomPrompt="1"/>
          </p:nvPr>
        </p:nvSpPr>
        <p:spPr>
          <a:xfrm>
            <a:off x="2509838" y="3223873"/>
            <a:ext cx="2407444" cy="280534"/>
          </a:xfrm>
        </p:spPr>
        <p:txBody>
          <a:bodyPr/>
          <a:lstStyle>
            <a:lvl1pPr marL="0" indent="0">
              <a:buNone/>
              <a:defRPr>
                <a:solidFill>
                  <a:schemeClr val="bg2"/>
                </a:solidFill>
              </a:defRPr>
            </a:lvl1pPr>
          </a:lstStyle>
          <a:p>
            <a:pPr lvl="0"/>
            <a:r>
              <a:rPr lang="nl-NL" dirty="0"/>
              <a:t>Date</a:t>
            </a:r>
          </a:p>
        </p:txBody>
      </p:sp>
    </p:spTree>
    <p:extLst>
      <p:ext uri="{BB962C8B-B14F-4D97-AF65-F5344CB8AC3E}">
        <p14:creationId xmlns:p14="http://schemas.microsoft.com/office/powerpoint/2010/main" val="37715338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descr="A picture containing wheel, drawing&#10;&#10;Description automatically generated">
            <a:extLst>
              <a:ext uri="{FF2B5EF4-FFF2-40B4-BE49-F238E27FC236}">
                <a16:creationId xmlns:a16="http://schemas.microsoft.com/office/drawing/2014/main" id="{5A30B5D0-D2F0-411E-A46A-68F83CE12755}"/>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7236" y="6304960"/>
            <a:ext cx="646463" cy="380136"/>
          </a:xfrm>
          <a:prstGeom prst="rect">
            <a:avLst/>
          </a:prstGeom>
        </p:spPr>
      </p:pic>
      <p:sp>
        <p:nvSpPr>
          <p:cNvPr id="2" name="Title 1">
            <a:extLst>
              <a:ext uri="{FF2B5EF4-FFF2-40B4-BE49-F238E27FC236}">
                <a16:creationId xmlns:a16="http://schemas.microsoft.com/office/drawing/2014/main" id="{DCF13CFD-5AD2-4CAE-9F71-30A9E2D71E40}"/>
              </a:ext>
            </a:extLst>
          </p:cNvPr>
          <p:cNvSpPr>
            <a:spLocks noGrp="1"/>
          </p:cNvSpPr>
          <p:nvPr>
            <p:ph type="title"/>
          </p:nvPr>
        </p:nvSpPr>
        <p:spPr>
          <a:xfrm>
            <a:off x="838200" y="538074"/>
            <a:ext cx="10515600" cy="1325563"/>
          </a:xfrm>
        </p:spPr>
        <p:txBody>
          <a:bodyPr/>
          <a:lstStyle>
            <a:lvl1pPr>
              <a:defRPr>
                <a:solidFill>
                  <a:schemeClr val="bg1"/>
                </a:solidFill>
                <a:latin typeface="Trebuchet MS" panose="020B0603020202020204" pitchFamily="34" charset="0"/>
              </a:defRPr>
            </a:lvl1pPr>
          </a:lstStyle>
          <a:p>
            <a:r>
              <a:rPr lang="en-US" dirty="0"/>
              <a:t>Click to edit Master title style</a:t>
            </a:r>
            <a:endParaRPr lang="nl-NL" dirty="0"/>
          </a:p>
        </p:txBody>
      </p:sp>
      <p:sp>
        <p:nvSpPr>
          <p:cNvPr id="3" name="Content Placeholder 2">
            <a:extLst>
              <a:ext uri="{FF2B5EF4-FFF2-40B4-BE49-F238E27FC236}">
                <a16:creationId xmlns:a16="http://schemas.microsoft.com/office/drawing/2014/main" id="{B208FF89-947C-4F0C-9A97-64DD34933AC5}"/>
              </a:ext>
            </a:extLst>
          </p:cNvPr>
          <p:cNvSpPr>
            <a:spLocks noGrp="1"/>
          </p:cNvSpPr>
          <p:nvPr>
            <p:ph idx="1"/>
          </p:nvPr>
        </p:nvSpPr>
        <p:spPr>
          <a:xfrm>
            <a:off x="838200" y="1908751"/>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5" name="Footer Placeholder 4">
            <a:extLst>
              <a:ext uri="{FF2B5EF4-FFF2-40B4-BE49-F238E27FC236}">
                <a16:creationId xmlns:a16="http://schemas.microsoft.com/office/drawing/2014/main" id="{8B2555B7-C59C-406E-9E64-94A71FA4BDE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86BB1ABD-AE55-4CC0-B4FA-6407C988C928}"/>
              </a:ext>
            </a:extLst>
          </p:cNvPr>
          <p:cNvSpPr>
            <a:spLocks noGrp="1"/>
          </p:cNvSpPr>
          <p:nvPr>
            <p:ph type="sldNum" sz="quarter" idx="12"/>
          </p:nvPr>
        </p:nvSpPr>
        <p:spPr/>
        <p:txBody>
          <a:bodyPr/>
          <a:lstStyle/>
          <a:p>
            <a:fld id="{713F0376-486D-4EB0-80AF-208EE3C11CDB}" type="slidenum">
              <a:rPr lang="nl-NL" smtClean="0"/>
              <a:t>‹#›</a:t>
            </a:fld>
            <a:endParaRPr lang="nl-NL" dirty="0"/>
          </a:p>
        </p:txBody>
      </p:sp>
    </p:spTree>
    <p:extLst>
      <p:ext uri="{BB962C8B-B14F-4D97-AF65-F5344CB8AC3E}">
        <p14:creationId xmlns:p14="http://schemas.microsoft.com/office/powerpoint/2010/main" val="21160246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ADFE-0AD3-4DE9-B1AA-406C1E066707}"/>
              </a:ext>
            </a:extLst>
          </p:cNvPr>
          <p:cNvSpPr>
            <a:spLocks noGrp="1"/>
          </p:cNvSpPr>
          <p:nvPr>
            <p:ph type="title"/>
          </p:nvPr>
        </p:nvSpPr>
        <p:spPr>
          <a:xfrm>
            <a:off x="831850" y="1709738"/>
            <a:ext cx="10515600" cy="2852738"/>
          </a:xfrm>
        </p:spPr>
        <p:txBody>
          <a:bodyPr anchor="b"/>
          <a:lstStyle>
            <a:lvl1pPr>
              <a:defRPr sz="3000">
                <a:solidFill>
                  <a:schemeClr val="bg1"/>
                </a:solidFill>
              </a:defRPr>
            </a:lvl1pPr>
          </a:lstStyle>
          <a:p>
            <a:r>
              <a:rPr lang="en-US" dirty="0"/>
              <a:t>Click to edit Master title style</a:t>
            </a:r>
            <a:endParaRPr lang="nl-NL" dirty="0"/>
          </a:p>
        </p:txBody>
      </p:sp>
      <p:sp>
        <p:nvSpPr>
          <p:cNvPr id="3" name="Text Placeholder 2">
            <a:extLst>
              <a:ext uri="{FF2B5EF4-FFF2-40B4-BE49-F238E27FC236}">
                <a16:creationId xmlns:a16="http://schemas.microsoft.com/office/drawing/2014/main" id="{AD42D36E-E9AE-4208-BD86-CC7B3159613E}"/>
              </a:ext>
            </a:extLst>
          </p:cNvPr>
          <p:cNvSpPr>
            <a:spLocks noGrp="1"/>
          </p:cNvSpPr>
          <p:nvPr>
            <p:ph type="body" idx="1"/>
          </p:nvPr>
        </p:nvSpPr>
        <p:spPr>
          <a:xfrm>
            <a:off x="831850" y="4589463"/>
            <a:ext cx="10515600" cy="1500188"/>
          </a:xfrm>
        </p:spPr>
        <p:txBody>
          <a:bodyPr/>
          <a:lstStyle>
            <a:lvl1pPr marL="0" indent="0">
              <a:buNone/>
              <a:defRPr sz="1200">
                <a:solidFill>
                  <a:schemeClr val="bg1"/>
                </a:solidFill>
              </a:defRPr>
            </a:lvl1pPr>
            <a:lvl2pPr marL="228600" indent="0">
              <a:buNone/>
              <a:defRPr sz="1000">
                <a:solidFill>
                  <a:schemeClr val="tx1">
                    <a:tint val="75000"/>
                  </a:schemeClr>
                </a:solidFill>
              </a:defRPr>
            </a:lvl2pPr>
            <a:lvl3pPr marL="457200" indent="0">
              <a:buNone/>
              <a:defRPr sz="900">
                <a:solidFill>
                  <a:schemeClr val="tx1">
                    <a:tint val="75000"/>
                  </a:schemeClr>
                </a:solidFill>
              </a:defRPr>
            </a:lvl3pPr>
            <a:lvl4pPr marL="685800" indent="0">
              <a:buNone/>
              <a:defRPr sz="800">
                <a:solidFill>
                  <a:schemeClr val="tx1">
                    <a:tint val="75000"/>
                  </a:schemeClr>
                </a:solidFill>
              </a:defRPr>
            </a:lvl4pPr>
            <a:lvl5pPr marL="914400" indent="0">
              <a:buNone/>
              <a:defRPr sz="800">
                <a:solidFill>
                  <a:schemeClr val="tx1">
                    <a:tint val="75000"/>
                  </a:schemeClr>
                </a:solidFill>
              </a:defRPr>
            </a:lvl5pPr>
            <a:lvl6pPr marL="1143000" indent="0">
              <a:buNone/>
              <a:defRPr sz="800">
                <a:solidFill>
                  <a:schemeClr val="tx1">
                    <a:tint val="75000"/>
                  </a:schemeClr>
                </a:solidFill>
              </a:defRPr>
            </a:lvl6pPr>
            <a:lvl7pPr marL="1371600" indent="0">
              <a:buNone/>
              <a:defRPr sz="800">
                <a:solidFill>
                  <a:schemeClr val="tx1">
                    <a:tint val="75000"/>
                  </a:schemeClr>
                </a:solidFill>
              </a:defRPr>
            </a:lvl7pPr>
            <a:lvl8pPr marL="1600200" indent="0">
              <a:buNone/>
              <a:defRPr sz="800">
                <a:solidFill>
                  <a:schemeClr val="tx1">
                    <a:tint val="75000"/>
                  </a:schemeClr>
                </a:solidFill>
              </a:defRPr>
            </a:lvl8pPr>
            <a:lvl9pPr marL="1828800" indent="0">
              <a:buNone/>
              <a:defRPr sz="8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A0A26F29-FDC6-4515-8189-DCF9892596EF}"/>
              </a:ext>
            </a:extLst>
          </p:cNvPr>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a:extLst>
              <a:ext uri="{FF2B5EF4-FFF2-40B4-BE49-F238E27FC236}">
                <a16:creationId xmlns:a16="http://schemas.microsoft.com/office/drawing/2014/main" id="{154E0D6F-2748-4D28-AC4F-AB9BD94E09A5}"/>
              </a:ext>
            </a:extLst>
          </p:cNvPr>
          <p:cNvSpPr>
            <a:spLocks noGrp="1"/>
          </p:cNvSpPr>
          <p:nvPr>
            <p:ph type="sldNum" sz="quarter" idx="12"/>
          </p:nvPr>
        </p:nvSpPr>
        <p:spPr/>
        <p:txBody>
          <a:bodyPr/>
          <a:lstStyle>
            <a:lvl1pPr>
              <a:defRPr>
                <a:solidFill>
                  <a:schemeClr val="bg1"/>
                </a:solidFill>
              </a:defRPr>
            </a:lvl1pPr>
          </a:lstStyle>
          <a:p>
            <a:fld id="{713F0376-486D-4EB0-80AF-208EE3C11CDB}" type="slidenum">
              <a:rPr lang="nl-NL" smtClean="0"/>
              <a:pPr/>
              <a:t>‹#›</a:t>
            </a:fld>
            <a:endParaRPr lang="nl-NL" dirty="0"/>
          </a:p>
        </p:txBody>
      </p:sp>
      <p:pic>
        <p:nvPicPr>
          <p:cNvPr id="7" name="Picture 6" descr="A picture containing wheel, drawing&#10;&#10;Description automatically generated">
            <a:extLst>
              <a:ext uri="{FF2B5EF4-FFF2-40B4-BE49-F238E27FC236}">
                <a16:creationId xmlns:a16="http://schemas.microsoft.com/office/drawing/2014/main" id="{D19560F3-606F-42D7-B33C-5428D333F6F4}"/>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7236" y="6304960"/>
            <a:ext cx="646463" cy="380136"/>
          </a:xfrm>
          <a:prstGeom prst="rect">
            <a:avLst/>
          </a:prstGeom>
        </p:spPr>
      </p:pic>
    </p:spTree>
    <p:extLst>
      <p:ext uri="{BB962C8B-B14F-4D97-AF65-F5344CB8AC3E}">
        <p14:creationId xmlns:p14="http://schemas.microsoft.com/office/powerpoint/2010/main" val="1347292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BF76-8DE6-482E-9D88-AE7DDF822B32}"/>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nl-NL" dirty="0"/>
          </a:p>
        </p:txBody>
      </p:sp>
      <p:sp>
        <p:nvSpPr>
          <p:cNvPr id="3" name="Content Placeholder 2">
            <a:extLst>
              <a:ext uri="{FF2B5EF4-FFF2-40B4-BE49-F238E27FC236}">
                <a16:creationId xmlns:a16="http://schemas.microsoft.com/office/drawing/2014/main" id="{1EF0D5B9-B137-409F-805E-16CBB6F92A0A}"/>
              </a:ext>
            </a:extLst>
          </p:cNvPr>
          <p:cNvSpPr>
            <a:spLocks noGrp="1"/>
          </p:cNvSpPr>
          <p:nvPr>
            <p:ph sz="half" idx="1"/>
          </p:nvPr>
        </p:nvSpPr>
        <p:spPr>
          <a:xfrm>
            <a:off x="838200" y="1825625"/>
            <a:ext cx="52197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4" name="Content Placeholder 3">
            <a:extLst>
              <a:ext uri="{FF2B5EF4-FFF2-40B4-BE49-F238E27FC236}">
                <a16:creationId xmlns:a16="http://schemas.microsoft.com/office/drawing/2014/main" id="{AF3B5854-606C-4588-8920-A8D87175B483}"/>
              </a:ext>
            </a:extLst>
          </p:cNvPr>
          <p:cNvSpPr>
            <a:spLocks noGrp="1"/>
          </p:cNvSpPr>
          <p:nvPr>
            <p:ph sz="half" idx="2"/>
          </p:nvPr>
        </p:nvSpPr>
        <p:spPr>
          <a:xfrm>
            <a:off x="6134100" y="1825625"/>
            <a:ext cx="52197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6" name="Footer Placeholder 5">
            <a:extLst>
              <a:ext uri="{FF2B5EF4-FFF2-40B4-BE49-F238E27FC236}">
                <a16:creationId xmlns:a16="http://schemas.microsoft.com/office/drawing/2014/main" id="{F6CFA12C-B121-4413-AA7B-4EE5F98062D6}"/>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3C039E49-1F0D-4DE2-AEA2-9CF1105751AB}"/>
              </a:ext>
            </a:extLst>
          </p:cNvPr>
          <p:cNvSpPr>
            <a:spLocks noGrp="1"/>
          </p:cNvSpPr>
          <p:nvPr>
            <p:ph type="sldNum" sz="quarter" idx="12"/>
          </p:nvPr>
        </p:nvSpPr>
        <p:spPr/>
        <p:txBody>
          <a:bodyPr/>
          <a:lstStyle/>
          <a:p>
            <a:fld id="{713F0376-486D-4EB0-80AF-208EE3C11CDB}" type="slidenum">
              <a:rPr lang="nl-NL" smtClean="0"/>
              <a:t>‹#›</a:t>
            </a:fld>
            <a:endParaRPr lang="nl-NL"/>
          </a:p>
        </p:txBody>
      </p:sp>
      <p:pic>
        <p:nvPicPr>
          <p:cNvPr id="8" name="Picture 7" descr="A picture containing wheel, drawing&#10;&#10;Description automatically generated">
            <a:extLst>
              <a:ext uri="{FF2B5EF4-FFF2-40B4-BE49-F238E27FC236}">
                <a16:creationId xmlns:a16="http://schemas.microsoft.com/office/drawing/2014/main" id="{F48758C1-1D31-4AEC-AA63-7AC3B9BD192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7236" y="6304960"/>
            <a:ext cx="646463" cy="380136"/>
          </a:xfrm>
          <a:prstGeom prst="rect">
            <a:avLst/>
          </a:prstGeom>
        </p:spPr>
      </p:pic>
    </p:spTree>
    <p:extLst>
      <p:ext uri="{BB962C8B-B14F-4D97-AF65-F5344CB8AC3E}">
        <p14:creationId xmlns:p14="http://schemas.microsoft.com/office/powerpoint/2010/main" val="3747253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B947-C57D-4DB8-9507-933023F91FA6}"/>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nl-NL" dirty="0"/>
          </a:p>
        </p:txBody>
      </p:sp>
      <p:sp>
        <p:nvSpPr>
          <p:cNvPr id="4" name="Footer Placeholder 3">
            <a:extLst>
              <a:ext uri="{FF2B5EF4-FFF2-40B4-BE49-F238E27FC236}">
                <a16:creationId xmlns:a16="http://schemas.microsoft.com/office/drawing/2014/main" id="{1A51CCB0-CECD-4EF4-9D03-AC947DF19C14}"/>
              </a:ext>
            </a:extLst>
          </p:cNvPr>
          <p:cNvSpPr>
            <a:spLocks noGrp="1"/>
          </p:cNvSpPr>
          <p:nvPr>
            <p:ph type="ftr" sz="quarter" idx="11"/>
          </p:nvPr>
        </p:nvSpPr>
        <p:spPr/>
        <p:txBody>
          <a:bodyPr/>
          <a:lstStyle>
            <a:lvl1pPr>
              <a:defRPr>
                <a:solidFill>
                  <a:schemeClr val="bg1"/>
                </a:solidFill>
              </a:defRPr>
            </a:lvl1pPr>
          </a:lstStyle>
          <a:p>
            <a:endParaRPr lang="nl-NL" dirty="0"/>
          </a:p>
        </p:txBody>
      </p:sp>
      <p:sp>
        <p:nvSpPr>
          <p:cNvPr id="5" name="Slide Number Placeholder 4">
            <a:extLst>
              <a:ext uri="{FF2B5EF4-FFF2-40B4-BE49-F238E27FC236}">
                <a16:creationId xmlns:a16="http://schemas.microsoft.com/office/drawing/2014/main" id="{E28BCF5A-C3F8-4066-A0AD-62805A440235}"/>
              </a:ext>
            </a:extLst>
          </p:cNvPr>
          <p:cNvSpPr>
            <a:spLocks noGrp="1"/>
          </p:cNvSpPr>
          <p:nvPr>
            <p:ph type="sldNum" sz="quarter" idx="12"/>
          </p:nvPr>
        </p:nvSpPr>
        <p:spPr/>
        <p:txBody>
          <a:bodyPr/>
          <a:lstStyle>
            <a:lvl1pPr>
              <a:defRPr>
                <a:solidFill>
                  <a:schemeClr val="bg1"/>
                </a:solidFill>
                <a:latin typeface="Trebuchet MS" panose="020B0603020202020204" pitchFamily="34" charset="0"/>
              </a:defRPr>
            </a:lvl1pPr>
          </a:lstStyle>
          <a:p>
            <a:fld id="{713F0376-486D-4EB0-80AF-208EE3C11CDB}" type="slidenum">
              <a:rPr lang="nl-NL" smtClean="0"/>
              <a:pPr/>
              <a:t>‹#›</a:t>
            </a:fld>
            <a:endParaRPr lang="nl-NL" dirty="0"/>
          </a:p>
        </p:txBody>
      </p:sp>
      <p:pic>
        <p:nvPicPr>
          <p:cNvPr id="7" name="Picture 6" descr="A close up of a logo&#10;&#10;Description automatically generated">
            <a:extLst>
              <a:ext uri="{FF2B5EF4-FFF2-40B4-BE49-F238E27FC236}">
                <a16:creationId xmlns:a16="http://schemas.microsoft.com/office/drawing/2014/main" id="{BBB61A28-D6C8-4384-9AA4-8265BC40D3B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34665" y="6304960"/>
            <a:ext cx="639034" cy="380135"/>
          </a:xfrm>
          <a:prstGeom prst="rect">
            <a:avLst/>
          </a:prstGeom>
        </p:spPr>
      </p:pic>
    </p:spTree>
    <p:extLst>
      <p:ext uri="{BB962C8B-B14F-4D97-AF65-F5344CB8AC3E}">
        <p14:creationId xmlns:p14="http://schemas.microsoft.com/office/powerpoint/2010/main" val="33938523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C9F9205-C4F9-4168-A14D-049F83B164A0}"/>
              </a:ext>
            </a:extLst>
          </p:cNvPr>
          <p:cNvSpPr>
            <a:spLocks noGrp="1"/>
          </p:cNvSpPr>
          <p:nvPr>
            <p:ph type="ftr" sz="quarter" idx="11"/>
          </p:nvPr>
        </p:nvSpPr>
        <p:spPr/>
        <p:txBody>
          <a:bodyPr/>
          <a:lstStyle>
            <a:lvl1pPr>
              <a:defRPr>
                <a:solidFill>
                  <a:schemeClr val="bg1"/>
                </a:solidFill>
              </a:defRPr>
            </a:lvl1pPr>
          </a:lstStyle>
          <a:p>
            <a:endParaRPr lang="nl-NL" dirty="0"/>
          </a:p>
        </p:txBody>
      </p:sp>
      <p:sp>
        <p:nvSpPr>
          <p:cNvPr id="4" name="Slide Number Placeholder 3">
            <a:extLst>
              <a:ext uri="{FF2B5EF4-FFF2-40B4-BE49-F238E27FC236}">
                <a16:creationId xmlns:a16="http://schemas.microsoft.com/office/drawing/2014/main" id="{51A56E87-B1FB-4C6E-B8FB-7239710DB16B}"/>
              </a:ext>
            </a:extLst>
          </p:cNvPr>
          <p:cNvSpPr>
            <a:spLocks noGrp="1"/>
          </p:cNvSpPr>
          <p:nvPr>
            <p:ph type="sldNum" sz="quarter" idx="12"/>
          </p:nvPr>
        </p:nvSpPr>
        <p:spPr/>
        <p:txBody>
          <a:bodyPr/>
          <a:lstStyle>
            <a:lvl1pPr>
              <a:defRPr>
                <a:solidFill>
                  <a:schemeClr val="bg1"/>
                </a:solidFill>
                <a:latin typeface="Trebuchet MS" panose="020B0603020202020204" pitchFamily="34" charset="0"/>
              </a:defRPr>
            </a:lvl1pPr>
          </a:lstStyle>
          <a:p>
            <a:fld id="{713F0376-486D-4EB0-80AF-208EE3C11CDB}" type="slidenum">
              <a:rPr lang="nl-NL" smtClean="0"/>
              <a:pPr/>
              <a:t>‹#›</a:t>
            </a:fld>
            <a:endParaRPr lang="nl-NL" dirty="0"/>
          </a:p>
        </p:txBody>
      </p:sp>
      <p:pic>
        <p:nvPicPr>
          <p:cNvPr id="5" name="Picture 4" descr="A picture containing wheel, drawing&#10;&#10;Description automatically generated">
            <a:extLst>
              <a:ext uri="{FF2B5EF4-FFF2-40B4-BE49-F238E27FC236}">
                <a16:creationId xmlns:a16="http://schemas.microsoft.com/office/drawing/2014/main" id="{B1B62EE8-7C75-4364-AA5E-F52436A1A27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7236" y="6304960"/>
            <a:ext cx="646463" cy="380136"/>
          </a:xfrm>
          <a:prstGeom prst="rect">
            <a:avLst/>
          </a:prstGeom>
        </p:spPr>
      </p:pic>
    </p:spTree>
    <p:extLst>
      <p:ext uri="{BB962C8B-B14F-4D97-AF65-F5344CB8AC3E}">
        <p14:creationId xmlns:p14="http://schemas.microsoft.com/office/powerpoint/2010/main" val="2099137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28.xml"/><Relationship Id="rId7"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image" Target="../media/image2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CCC1A1E-656A-4AF0-AA4A-4C5B0A9CBB55}"/>
              </a:ext>
            </a:extLst>
          </p:cNvPr>
          <p:cNvSpPr/>
          <p:nvPr userDrawn="1"/>
        </p:nvSpPr>
        <p:spPr>
          <a:xfrm>
            <a:off x="1" y="6271260"/>
            <a:ext cx="12192000" cy="586740"/>
          </a:xfrm>
          <a:prstGeom prst="rect">
            <a:avLst/>
          </a:prstGeom>
          <a:solidFill>
            <a:srgbClr val="CED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a:extLst>
              <a:ext uri="{FF2B5EF4-FFF2-40B4-BE49-F238E27FC236}">
                <a16:creationId xmlns:a16="http://schemas.microsoft.com/office/drawing/2014/main" id="{F05E57A9-EF42-41CC-A2FF-69FC444635B3}"/>
              </a:ext>
            </a:extLst>
          </p:cNvPr>
          <p:cNvSpPr>
            <a:spLocks noGrp="1"/>
          </p:cNvSpPr>
          <p:nvPr>
            <p:ph type="title"/>
          </p:nvPr>
        </p:nvSpPr>
        <p:spPr>
          <a:xfrm>
            <a:off x="673100" y="1100092"/>
            <a:ext cx="10515600" cy="1325563"/>
          </a:xfrm>
          <a:prstGeom prst="rect">
            <a:avLst/>
          </a:prstGeom>
        </p:spPr>
        <p:txBody>
          <a:bodyPr vert="horz" lIns="91440" tIns="45720" rIns="91440" bIns="45720" rtlCol="0" anchor="ctr">
            <a:normAutofit/>
          </a:bodyPr>
          <a:lstStyle/>
          <a:p>
            <a:r>
              <a:rPr lang="nl-NL" dirty="0"/>
              <a:t>Hier de titel</a:t>
            </a:r>
          </a:p>
        </p:txBody>
      </p:sp>
      <p:sp>
        <p:nvSpPr>
          <p:cNvPr id="5" name="Tijdelijke aanduiding voor voettekst 4">
            <a:extLst>
              <a:ext uri="{FF2B5EF4-FFF2-40B4-BE49-F238E27FC236}">
                <a16:creationId xmlns:a16="http://schemas.microsoft.com/office/drawing/2014/main" id="{F64C743E-8D29-4316-98AB-B30200D583DD}"/>
              </a:ext>
            </a:extLst>
          </p:cNvPr>
          <p:cNvSpPr>
            <a:spLocks noGrp="1"/>
          </p:cNvSpPr>
          <p:nvPr>
            <p:ph type="ftr" sz="quarter" idx="3"/>
          </p:nvPr>
        </p:nvSpPr>
        <p:spPr>
          <a:xfrm>
            <a:off x="711200" y="6381750"/>
            <a:ext cx="4114800" cy="365125"/>
          </a:xfrm>
          <a:prstGeom prst="rect">
            <a:avLst/>
          </a:prstGeom>
        </p:spPr>
        <p:txBody>
          <a:bodyPr vert="horz" lIns="91440" tIns="45720" rIns="91440" bIns="45720" rtlCol="0" anchor="ctr"/>
          <a:lstStyle>
            <a:lvl1pPr algn="l">
              <a:defRPr sz="1250">
                <a:solidFill>
                  <a:srgbClr val="00373E"/>
                </a:solidFill>
              </a:defRPr>
            </a:lvl1pPr>
          </a:lstStyle>
          <a:p>
            <a:r>
              <a:rPr lang="nl-NL"/>
              <a:t>Example footer | July 2018</a:t>
            </a:r>
            <a:endParaRPr lang="nl-NL" dirty="0"/>
          </a:p>
        </p:txBody>
      </p:sp>
      <p:pic>
        <p:nvPicPr>
          <p:cNvPr id="8" name="Afbeelding 7">
            <a:extLst>
              <a:ext uri="{FF2B5EF4-FFF2-40B4-BE49-F238E27FC236}">
                <a16:creationId xmlns:a16="http://schemas.microsoft.com/office/drawing/2014/main" id="{1A6CEDF9-8401-43A2-A4AB-0E7332B8A3EF}"/>
              </a:ext>
            </a:extLst>
          </p:cNvPr>
          <p:cNvPicPr>
            <a:picLocks noChangeAspect="1"/>
          </p:cNvPicPr>
          <p:nvPr userDrawn="1"/>
        </p:nvPicPr>
        <p:blipFill>
          <a:blip r:embed="rId27" cstate="email">
            <a:extLst>
              <a:ext uri="{28A0092B-C50C-407E-A947-70E740481C1C}">
                <a14:useLocalDpi xmlns:a14="http://schemas.microsoft.com/office/drawing/2010/main" val="0"/>
              </a:ext>
            </a:extLst>
          </a:blip>
          <a:stretch>
            <a:fillRect/>
          </a:stretch>
        </p:blipFill>
        <p:spPr>
          <a:xfrm>
            <a:off x="5848413" y="0"/>
            <a:ext cx="495173" cy="1011192"/>
          </a:xfrm>
          <a:prstGeom prst="rect">
            <a:avLst/>
          </a:prstGeom>
        </p:spPr>
      </p:pic>
    </p:spTree>
    <p:extLst>
      <p:ext uri="{BB962C8B-B14F-4D97-AF65-F5344CB8AC3E}">
        <p14:creationId xmlns:p14="http://schemas.microsoft.com/office/powerpoint/2010/main" val="267064067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 id="2147483655"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b="1" kern="1200">
          <a:solidFill>
            <a:srgbClr val="E89E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11EA69-91C9-4506-8291-C7941D5F8449}"/>
              </a:ext>
            </a:extLst>
          </p:cNvPr>
          <p:cNvSpPr>
            <a:spLocks noGrp="1"/>
          </p:cNvSpPr>
          <p:nvPr>
            <p:ph type="title"/>
          </p:nvPr>
        </p:nvSpPr>
        <p:spPr>
          <a:xfrm>
            <a:off x="838200" y="454948"/>
            <a:ext cx="10515600" cy="1325563"/>
          </a:xfrm>
          <a:prstGeom prst="rect">
            <a:avLst/>
          </a:prstGeom>
        </p:spPr>
        <p:txBody>
          <a:bodyPr vert="horz" lIns="91440" tIns="45720" rIns="91440" bIns="45720" rtlCol="0" anchor="ctr">
            <a:normAutofit/>
          </a:bodyPr>
          <a:lstStyle/>
          <a:p>
            <a:r>
              <a:rPr lang="en-US" dirty="0"/>
              <a:t>Click to edit Master title style</a:t>
            </a:r>
            <a:endParaRPr lang="nl-NL" dirty="0"/>
          </a:p>
        </p:txBody>
      </p:sp>
      <p:sp>
        <p:nvSpPr>
          <p:cNvPr id="3" name="Text Placeholder 2">
            <a:extLst>
              <a:ext uri="{FF2B5EF4-FFF2-40B4-BE49-F238E27FC236}">
                <a16:creationId xmlns:a16="http://schemas.microsoft.com/office/drawing/2014/main" id="{DCC1C4CE-34A3-4650-95A4-0B186CA572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4" name="Date Placeholder 3">
            <a:extLst>
              <a:ext uri="{FF2B5EF4-FFF2-40B4-BE49-F238E27FC236}">
                <a16:creationId xmlns:a16="http://schemas.microsoft.com/office/drawing/2014/main" id="{4C48B408-D661-42DA-9F97-8EA5DA3023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600">
                <a:solidFill>
                  <a:schemeClr val="tx1">
                    <a:tint val="75000"/>
                  </a:schemeClr>
                </a:solidFill>
              </a:defRPr>
            </a:lvl1pPr>
          </a:lstStyle>
          <a:p>
            <a:fld id="{0E02AB1D-0F4A-4789-A4FF-CFC742958680}" type="datetimeFigureOut">
              <a:rPr lang="nl-NL" smtClean="0"/>
              <a:t>29-1-2024</a:t>
            </a:fld>
            <a:endParaRPr lang="nl-NL"/>
          </a:p>
        </p:txBody>
      </p:sp>
      <p:sp>
        <p:nvSpPr>
          <p:cNvPr id="5" name="Footer Placeholder 4">
            <a:extLst>
              <a:ext uri="{FF2B5EF4-FFF2-40B4-BE49-F238E27FC236}">
                <a16:creationId xmlns:a16="http://schemas.microsoft.com/office/drawing/2014/main" id="{DDC0EA89-3354-4644-AB67-DAF2664A3A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76A7CF96-4C5B-46ED-B32B-544D8D9DD479}"/>
              </a:ext>
            </a:extLst>
          </p:cNvPr>
          <p:cNvSpPr>
            <a:spLocks noGrp="1"/>
          </p:cNvSpPr>
          <p:nvPr>
            <p:ph type="sldNum" sz="quarter" idx="4"/>
          </p:nvPr>
        </p:nvSpPr>
        <p:spPr>
          <a:xfrm>
            <a:off x="11896530" y="6356350"/>
            <a:ext cx="222380" cy="365125"/>
          </a:xfrm>
          <a:prstGeom prst="rect">
            <a:avLst/>
          </a:prstGeom>
        </p:spPr>
        <p:txBody>
          <a:bodyPr vert="horz" lIns="91440" tIns="45720" rIns="91440" bIns="45720" rtlCol="0" anchor="ctr"/>
          <a:lstStyle>
            <a:lvl1pPr algn="r">
              <a:defRPr sz="600">
                <a:solidFill>
                  <a:srgbClr val="FFFFFF"/>
                </a:solidFill>
                <a:latin typeface="Trebuchet MS" panose="020B0603020202020204" pitchFamily="34" charset="0"/>
              </a:defRPr>
            </a:lvl1pPr>
          </a:lstStyle>
          <a:p>
            <a:fld id="{713F0376-486D-4EB0-80AF-208EE3C11CDB}" type="slidenum">
              <a:rPr lang="nl-NL" smtClean="0"/>
              <a:pPr/>
              <a:t>‹#›</a:t>
            </a:fld>
            <a:endParaRPr lang="nl-NL" dirty="0"/>
          </a:p>
        </p:txBody>
      </p:sp>
      <p:pic>
        <p:nvPicPr>
          <p:cNvPr id="8" name="Picture 7">
            <a:extLst>
              <a:ext uri="{FF2B5EF4-FFF2-40B4-BE49-F238E27FC236}">
                <a16:creationId xmlns:a16="http://schemas.microsoft.com/office/drawing/2014/main" id="{F3013948-E049-4074-8AD6-271C91FA739B}"/>
              </a:ext>
            </a:extLst>
          </p:cNvPr>
          <p:cNvPicPr>
            <a:picLocks noChangeAspect="1"/>
          </p:cNvPicPr>
          <p:nvPr userDrawn="1"/>
        </p:nvPicPr>
        <p:blipFill>
          <a:blip r:embed="rId9" cstate="email">
            <a:extLst>
              <a:ext uri="{28A0092B-C50C-407E-A947-70E740481C1C}">
                <a14:useLocalDpi xmlns:a14="http://schemas.microsoft.com/office/drawing/2010/main" val="0"/>
              </a:ext>
            </a:extLst>
          </a:blip>
          <a:stretch>
            <a:fillRect/>
          </a:stretch>
        </p:blipFill>
        <p:spPr>
          <a:xfrm>
            <a:off x="0" y="-112891"/>
            <a:ext cx="12190476" cy="876191"/>
          </a:xfrm>
          <a:prstGeom prst="rect">
            <a:avLst/>
          </a:prstGeom>
        </p:spPr>
      </p:pic>
    </p:spTree>
    <p:extLst>
      <p:ext uri="{BB962C8B-B14F-4D97-AF65-F5344CB8AC3E}">
        <p14:creationId xmlns:p14="http://schemas.microsoft.com/office/powerpoint/2010/main" val="157447535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Lst>
  <p:txStyles>
    <p:titleStyle>
      <a:lvl1pPr algn="l" defTabSz="457200" rtl="0" eaLnBrk="1" latinLnBrk="0" hangingPunct="1">
        <a:lnSpc>
          <a:spcPct val="90000"/>
        </a:lnSpc>
        <a:spcBef>
          <a:spcPct val="0"/>
        </a:spcBef>
        <a:buNone/>
        <a:defRPr sz="2200" kern="1200">
          <a:solidFill>
            <a:schemeClr val="bg1"/>
          </a:solidFill>
          <a:latin typeface="Trebuchet MS" panose="020B0603020202020204" pitchFamily="34" charset="0"/>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bg1"/>
          </a:solidFill>
          <a:latin typeface="Trebuchet MS" panose="020B0603020202020204" pitchFamily="34" charset="0"/>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bg1"/>
          </a:solidFill>
          <a:latin typeface="Trebuchet MS" panose="020B0603020202020204" pitchFamily="34" charset="0"/>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bg1"/>
          </a:solidFill>
          <a:latin typeface="Trebuchet MS" panose="020B0603020202020204" pitchFamily="34" charset="0"/>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bg1"/>
          </a:solidFill>
          <a:latin typeface="Trebuchet MS" panose="020B0603020202020204" pitchFamily="34" charset="0"/>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bg1"/>
          </a:solidFill>
          <a:latin typeface="Trebuchet MS" panose="020B0603020202020204" pitchFamily="34" charset="0"/>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nl-NL"/>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0.tiff"/></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1.png"/><Relationship Id="rId7"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jpg"/><Relationship Id="rId4" Type="http://schemas.openxmlformats.org/officeDocument/2006/relationships/image" Target="../media/image62.jpg"/></Relationships>
</file>

<file path=ppt/slides/_rels/slide27.xml.rels><?xml version="1.0" encoding="UTF-8" standalone="yes"?>
<Relationships xmlns="http://schemas.openxmlformats.org/package/2006/relationships"><Relationship Id="rId3" Type="http://schemas.openxmlformats.org/officeDocument/2006/relationships/image" Target="../media/image66.tif"/><Relationship Id="rId2" Type="http://schemas.openxmlformats.org/officeDocument/2006/relationships/image" Target="../media/image65.tif"/><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9.xml"/><Relationship Id="rId6" Type="http://schemas.openxmlformats.org/officeDocument/2006/relationships/image" Target="../media/image29.png"/><Relationship Id="rId5" Type="http://schemas.openxmlformats.org/officeDocument/2006/relationships/image" Target="../media/image72.png"/><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a:extLst>
              <a:ext uri="{FF2B5EF4-FFF2-40B4-BE49-F238E27FC236}">
                <a16:creationId xmlns:a16="http://schemas.microsoft.com/office/drawing/2014/main" id="{5EF4DA8A-90E1-45FA-93F9-A658E8AAD294}"/>
              </a:ext>
            </a:extLst>
          </p:cNvPr>
          <p:cNvPicPr>
            <a:picLocks noGrp="1" noChangeAspect="1"/>
          </p:cNvPicPr>
          <p:nvPr>
            <p:ph type="pic" sz="quarter" idx="10"/>
          </p:nvPr>
        </p:nvPicPr>
        <p:blipFill rotWithShape="1">
          <a:blip r:embed="rId3"/>
          <a:srcRect l="6819" t="6484" r="26690" b="-1"/>
          <a:stretch/>
        </p:blipFill>
        <p:spPr>
          <a:xfrm>
            <a:off x="3523488" y="10"/>
            <a:ext cx="8668512" cy="6857990"/>
          </a:xfrm>
          <a:prstGeom prst="rect">
            <a:avLst/>
          </a:prstGeom>
        </p:spPr>
      </p:pic>
      <p:sp>
        <p:nvSpPr>
          <p:cNvPr id="15" name="Rectangle 14">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7E246D92-9B64-433E-9E28-C25B43E85756}"/>
              </a:ext>
            </a:extLst>
          </p:cNvPr>
          <p:cNvPicPr>
            <a:picLocks noChangeAspect="1"/>
          </p:cNvPicPr>
          <p:nvPr/>
        </p:nvPicPr>
        <p:blipFill>
          <a:blip r:embed="rId4"/>
          <a:stretch>
            <a:fillRect/>
          </a:stretch>
        </p:blipFill>
        <p:spPr>
          <a:xfrm>
            <a:off x="410302" y="5136327"/>
            <a:ext cx="3180865" cy="1086149"/>
          </a:xfrm>
          <a:prstGeom prst="rect">
            <a:avLst/>
          </a:prstGeom>
        </p:spPr>
      </p:pic>
      <p:sp>
        <p:nvSpPr>
          <p:cNvPr id="5" name="Title 4">
            <a:extLst>
              <a:ext uri="{FF2B5EF4-FFF2-40B4-BE49-F238E27FC236}">
                <a16:creationId xmlns:a16="http://schemas.microsoft.com/office/drawing/2014/main" id="{1EAC09CB-55D5-4404-B5C4-CB89F3456305}"/>
              </a:ext>
            </a:extLst>
          </p:cNvPr>
          <p:cNvSpPr>
            <a:spLocks noGrp="1"/>
          </p:cNvSpPr>
          <p:nvPr>
            <p:ph type="ctrTitle"/>
          </p:nvPr>
        </p:nvSpPr>
        <p:spPr>
          <a:xfrm>
            <a:off x="477980" y="1122363"/>
            <a:ext cx="6290955" cy="3204134"/>
          </a:xfrm>
        </p:spPr>
        <p:txBody>
          <a:bodyPr vert="horz" lIns="91440" tIns="45720" rIns="91440" bIns="45720" rtlCol="0" anchor="b">
            <a:normAutofit fontScale="90000"/>
          </a:bodyPr>
          <a:lstStyle/>
          <a:p>
            <a:r>
              <a:rPr lang="en-US" sz="4800" dirty="0">
                <a:solidFill>
                  <a:schemeClr val="tx1"/>
                </a:solidFill>
                <a:latin typeface="+mj-lt"/>
              </a:rPr>
              <a:t>Cognition in Multiple Sclerosis: Evaluation, Treatment, and Insights from MS as a Network Disease</a:t>
            </a:r>
          </a:p>
        </p:txBody>
      </p:sp>
      <p:sp>
        <p:nvSpPr>
          <p:cNvPr id="6" name="Subtitle 5">
            <a:extLst>
              <a:ext uri="{FF2B5EF4-FFF2-40B4-BE49-F238E27FC236}">
                <a16:creationId xmlns:a16="http://schemas.microsoft.com/office/drawing/2014/main" id="{A5C583B1-A1E1-4E3C-AD45-6F6210118AE6}"/>
              </a:ext>
            </a:extLst>
          </p:cNvPr>
          <p:cNvSpPr>
            <a:spLocks noGrp="1"/>
          </p:cNvSpPr>
          <p:nvPr>
            <p:ph type="subTitle" idx="1"/>
          </p:nvPr>
        </p:nvSpPr>
        <p:spPr>
          <a:xfrm>
            <a:off x="477980" y="4684170"/>
            <a:ext cx="4023359" cy="1208141"/>
          </a:xfrm>
        </p:spPr>
        <p:txBody>
          <a:bodyPr vert="horz" lIns="91440" tIns="45720" rIns="91440" bIns="45720" rtlCol="0">
            <a:normAutofit/>
          </a:bodyPr>
          <a:lstStyle/>
          <a:p>
            <a:r>
              <a:rPr lang="en-US" sz="2000" dirty="0">
                <a:solidFill>
                  <a:schemeClr val="tx1"/>
                </a:solidFill>
                <a:latin typeface="+mn-lt"/>
              </a:rPr>
              <a:t>Tom Fuchs, MD PhD</a:t>
            </a:r>
          </a:p>
        </p:txBody>
      </p:sp>
      <p:sp>
        <p:nvSpPr>
          <p:cNvPr id="17" name="Rectangle 1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44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A2B8C-B04E-4945-A485-4167CA924CFA}"/>
              </a:ext>
            </a:extLst>
          </p:cNvPr>
          <p:cNvSpPr>
            <a:spLocks noGrp="1"/>
          </p:cNvSpPr>
          <p:nvPr>
            <p:ph type="title"/>
          </p:nvPr>
        </p:nvSpPr>
        <p:spPr>
          <a:xfrm>
            <a:off x="673099" y="870219"/>
            <a:ext cx="10766044" cy="1325563"/>
          </a:xfrm>
        </p:spPr>
        <p:txBody>
          <a:bodyPr/>
          <a:lstStyle/>
          <a:p>
            <a:r>
              <a:rPr lang="en-US" dirty="0"/>
              <a:t>Who am I? </a:t>
            </a:r>
          </a:p>
        </p:txBody>
      </p:sp>
      <p:sp>
        <p:nvSpPr>
          <p:cNvPr id="3" name="Content Placeholder 2">
            <a:extLst>
              <a:ext uri="{FF2B5EF4-FFF2-40B4-BE49-F238E27FC236}">
                <a16:creationId xmlns:a16="http://schemas.microsoft.com/office/drawing/2014/main" id="{2BFB3A71-0C3B-4DD2-B8AD-38E6C22EE92B}"/>
              </a:ext>
            </a:extLst>
          </p:cNvPr>
          <p:cNvSpPr>
            <a:spLocks noGrp="1"/>
          </p:cNvSpPr>
          <p:nvPr>
            <p:ph sz="half" idx="2"/>
          </p:nvPr>
        </p:nvSpPr>
        <p:spPr>
          <a:xfrm>
            <a:off x="673099" y="1533000"/>
            <a:ext cx="11348099" cy="4889545"/>
          </a:xfrm>
        </p:spPr>
        <p:txBody>
          <a:bodyPr/>
          <a:lstStyle/>
          <a:p>
            <a:pPr marL="0" indent="0">
              <a:buNone/>
            </a:pPr>
            <a:endParaRPr lang="en-US" sz="2000" dirty="0"/>
          </a:p>
          <a:p>
            <a:pPr marL="0" indent="0">
              <a:buNone/>
            </a:pPr>
            <a:r>
              <a:rPr lang="en-US" sz="2400" dirty="0"/>
              <a:t>ECTRIMS Post-Doctoral Fellow</a:t>
            </a:r>
            <a:r>
              <a:rPr lang="en-US" sz="2000" dirty="0"/>
              <a:t>, MS Center Amsterdam, 2022 – present </a:t>
            </a:r>
          </a:p>
          <a:p>
            <a:pPr marL="0" indent="0">
              <a:buNone/>
            </a:pPr>
            <a:r>
              <a:rPr lang="en-US" sz="2400" dirty="0"/>
              <a:t>M.D.</a:t>
            </a:r>
            <a:r>
              <a:rPr lang="en-US" sz="2000" dirty="0"/>
              <a:t>, Jacobs School of Medicine &amp; Biomedical Sciences, 2022</a:t>
            </a:r>
          </a:p>
          <a:p>
            <a:pPr marL="0" indent="0">
              <a:buNone/>
            </a:pPr>
            <a:r>
              <a:rPr lang="en-US" sz="2400" i="1" dirty="0"/>
              <a:t>Post-Doc</a:t>
            </a:r>
            <a:r>
              <a:rPr lang="en-US" sz="2000" dirty="0"/>
              <a:t>, Jacobs Multiple Sclerosis Center</a:t>
            </a:r>
            <a:r>
              <a:rPr lang="en-US" sz="2000" i="1" dirty="0"/>
              <a:t>, 2019-2022</a:t>
            </a:r>
          </a:p>
          <a:p>
            <a:pPr marL="0" indent="0">
              <a:buNone/>
            </a:pPr>
            <a:r>
              <a:rPr lang="en-US" sz="2400" i="1" dirty="0"/>
              <a:t>Ph.D.</a:t>
            </a:r>
            <a:r>
              <a:rPr lang="en-US" sz="2000" dirty="0"/>
              <a:t>, Jacobs Multiple Sclerosis Center, 2019</a:t>
            </a:r>
          </a:p>
          <a:p>
            <a:pPr marL="0" indent="0">
              <a:buNone/>
            </a:pPr>
            <a:r>
              <a:rPr lang="en-US" sz="2000" dirty="0"/>
              <a:t>	Thesis: Cognitive Reserve, Conscientiousness, and the Human Brain Connectome in 	Multiple Sclerosis </a:t>
            </a:r>
          </a:p>
          <a:p>
            <a:pPr marL="0" indent="0">
              <a:buNone/>
            </a:pPr>
            <a:r>
              <a:rPr lang="en-US" sz="2000" dirty="0"/>
              <a:t>	Advisors: Ralph Benedict, Robert </a:t>
            </a:r>
            <a:r>
              <a:rPr lang="en-US" sz="2000" dirty="0" err="1"/>
              <a:t>Zivadinov</a:t>
            </a:r>
            <a:r>
              <a:rPr lang="en-US" sz="2000" dirty="0"/>
              <a:t>, Michael Dwyer</a:t>
            </a:r>
          </a:p>
          <a:p>
            <a:pPr marL="0" indent="0">
              <a:buNone/>
            </a:pPr>
            <a:r>
              <a:rPr lang="en-US" sz="2400" i="1" dirty="0"/>
              <a:t>B.S.</a:t>
            </a:r>
            <a:r>
              <a:rPr lang="en-US" sz="2000" dirty="0"/>
              <a:t>, Binghamton University, 2013</a:t>
            </a:r>
          </a:p>
          <a:p>
            <a:pPr marL="0" indent="0">
              <a:buNone/>
            </a:pPr>
            <a:r>
              <a:rPr lang="en-US" sz="2000" dirty="0"/>
              <a:t>	Neuroscience &amp; Philosophy</a:t>
            </a:r>
          </a:p>
        </p:txBody>
      </p:sp>
    </p:spTree>
    <p:extLst>
      <p:ext uri="{BB962C8B-B14F-4D97-AF65-F5344CB8AC3E}">
        <p14:creationId xmlns:p14="http://schemas.microsoft.com/office/powerpoint/2010/main" val="85377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32A3-1AD4-4336-8C09-27A442044EF9}"/>
              </a:ext>
            </a:extLst>
          </p:cNvPr>
          <p:cNvSpPr>
            <a:spLocks noGrp="1"/>
          </p:cNvSpPr>
          <p:nvPr>
            <p:ph type="title"/>
          </p:nvPr>
        </p:nvSpPr>
        <p:spPr/>
        <p:txBody>
          <a:bodyPr/>
          <a:lstStyle/>
          <a:p>
            <a:r>
              <a:rPr lang="en-US" dirty="0">
                <a:solidFill>
                  <a:srgbClr val="3A8894"/>
                </a:solidFill>
              </a:rPr>
              <a:t>Outline</a:t>
            </a:r>
          </a:p>
        </p:txBody>
      </p:sp>
      <p:sp>
        <p:nvSpPr>
          <p:cNvPr id="3" name="Content Placeholder 2">
            <a:extLst>
              <a:ext uri="{FF2B5EF4-FFF2-40B4-BE49-F238E27FC236}">
                <a16:creationId xmlns:a16="http://schemas.microsoft.com/office/drawing/2014/main" id="{FF493B0F-1BF4-4781-9F64-7A60FB7B6F06}"/>
              </a:ext>
            </a:extLst>
          </p:cNvPr>
          <p:cNvSpPr>
            <a:spLocks noGrp="1"/>
          </p:cNvSpPr>
          <p:nvPr>
            <p:ph sz="half" idx="1"/>
          </p:nvPr>
        </p:nvSpPr>
        <p:spPr>
          <a:xfrm>
            <a:off x="673100" y="2425655"/>
            <a:ext cx="8461664" cy="3751308"/>
          </a:xfrm>
        </p:spPr>
        <p:txBody>
          <a:bodyPr/>
          <a:lstStyle/>
          <a:p>
            <a:pPr>
              <a:spcAft>
                <a:spcPts val="1200"/>
              </a:spcAft>
            </a:pPr>
            <a:r>
              <a:rPr lang="en-US" dirty="0"/>
              <a:t>Introduction to MS</a:t>
            </a:r>
          </a:p>
          <a:p>
            <a:pPr>
              <a:spcAft>
                <a:spcPts val="1200"/>
              </a:spcAft>
            </a:pPr>
            <a:r>
              <a:rPr lang="en-US" dirty="0"/>
              <a:t>Evaluation of cognitive dysfunction in MS</a:t>
            </a:r>
          </a:p>
          <a:p>
            <a:pPr>
              <a:spcAft>
                <a:spcPts val="1200"/>
              </a:spcAft>
            </a:pPr>
            <a:r>
              <a:rPr lang="en-US" dirty="0"/>
              <a:t>Treatment of cognitive dysfunction in MS</a:t>
            </a:r>
          </a:p>
          <a:p>
            <a:pPr>
              <a:spcAft>
                <a:spcPts val="1200"/>
              </a:spcAft>
            </a:pPr>
            <a:r>
              <a:rPr lang="en-US" dirty="0"/>
              <a:t>Insights from MS as a network disease</a:t>
            </a:r>
          </a:p>
          <a:p>
            <a:pPr>
              <a:spcAft>
                <a:spcPts val="1200"/>
              </a:spcAft>
            </a:pPr>
            <a:endParaRPr lang="en-US" dirty="0"/>
          </a:p>
        </p:txBody>
      </p:sp>
    </p:spTree>
    <p:extLst>
      <p:ext uri="{BB962C8B-B14F-4D97-AF65-F5344CB8AC3E}">
        <p14:creationId xmlns:p14="http://schemas.microsoft.com/office/powerpoint/2010/main" val="141865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3900575-44C5-45F8-86C8-9B5B32A4C757}"/>
              </a:ext>
            </a:extLst>
          </p:cNvPr>
          <p:cNvPicPr>
            <a:picLocks noChangeAspect="1"/>
          </p:cNvPicPr>
          <p:nvPr/>
        </p:nvPicPr>
        <p:blipFill rotWithShape="1">
          <a:blip r:embed="rId2"/>
          <a:srcRect t="30380" b="20966"/>
          <a:stretch/>
        </p:blipFill>
        <p:spPr>
          <a:xfrm>
            <a:off x="3523488" y="10"/>
            <a:ext cx="8668512" cy="6857990"/>
          </a:xfrm>
          <a:prstGeom prst="rect">
            <a:avLst/>
          </a:prstGeom>
        </p:spPr>
      </p:pic>
      <p:sp>
        <p:nvSpPr>
          <p:cNvPr id="19"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8DF959-4E55-490B-A92F-0ECD3D7E4FF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tx1"/>
                </a:solidFill>
              </a:rPr>
              <a:t>Introduction to Multiple Sclerosis</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077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C6C3-BFD1-4196-BBFA-2C1ECB171C41}"/>
              </a:ext>
            </a:extLst>
          </p:cNvPr>
          <p:cNvSpPr>
            <a:spLocks noGrp="1"/>
          </p:cNvSpPr>
          <p:nvPr>
            <p:ph type="title"/>
          </p:nvPr>
        </p:nvSpPr>
        <p:spPr/>
        <p:txBody>
          <a:bodyPr/>
          <a:lstStyle/>
          <a:p>
            <a:r>
              <a:rPr lang="en-US" dirty="0">
                <a:solidFill>
                  <a:srgbClr val="3A8894"/>
                </a:solidFill>
              </a:rPr>
              <a:t>Multiple Sclerosis</a:t>
            </a:r>
          </a:p>
        </p:txBody>
      </p:sp>
      <p:sp>
        <p:nvSpPr>
          <p:cNvPr id="5" name="Footer Placeholder 4">
            <a:extLst>
              <a:ext uri="{FF2B5EF4-FFF2-40B4-BE49-F238E27FC236}">
                <a16:creationId xmlns:a16="http://schemas.microsoft.com/office/drawing/2014/main" id="{D57C44C2-9E07-4249-9A57-F11670D9750B}"/>
              </a:ext>
            </a:extLst>
          </p:cNvPr>
          <p:cNvSpPr>
            <a:spLocks noGrp="1"/>
          </p:cNvSpPr>
          <p:nvPr>
            <p:ph type="ftr" sz="quarter" idx="11"/>
          </p:nvPr>
        </p:nvSpPr>
        <p:spPr>
          <a:xfrm>
            <a:off x="711199" y="6381750"/>
            <a:ext cx="11397673" cy="397741"/>
          </a:xfrm>
        </p:spPr>
        <p:txBody>
          <a:bodyPr/>
          <a:lstStyle/>
          <a:p>
            <a:r>
              <a:rPr lang="en-US" dirty="0">
                <a:solidFill>
                  <a:schemeClr val="tx1"/>
                </a:solidFill>
                <a:latin typeface="+mj-lt"/>
              </a:rPr>
              <a:t>Trapp, D. T., </a:t>
            </a:r>
            <a:r>
              <a:rPr lang="en-US" dirty="0" err="1">
                <a:solidFill>
                  <a:schemeClr val="tx1"/>
                </a:solidFill>
                <a:latin typeface="+mj-lt"/>
              </a:rPr>
              <a:t>Ohn</a:t>
            </a:r>
            <a:r>
              <a:rPr lang="en-US" dirty="0">
                <a:solidFill>
                  <a:schemeClr val="tx1"/>
                </a:solidFill>
                <a:latin typeface="+mj-lt"/>
              </a:rPr>
              <a:t>, J., </a:t>
            </a:r>
            <a:r>
              <a:rPr lang="en-US" dirty="0" err="1">
                <a:solidFill>
                  <a:schemeClr val="tx1"/>
                </a:solidFill>
                <a:latin typeface="+mj-lt"/>
              </a:rPr>
              <a:t>Eterson</a:t>
            </a:r>
            <a:r>
              <a:rPr lang="en-US" dirty="0">
                <a:solidFill>
                  <a:schemeClr val="tx1"/>
                </a:solidFill>
                <a:latin typeface="+mj-lt"/>
              </a:rPr>
              <a:t>, P., </a:t>
            </a:r>
            <a:r>
              <a:rPr lang="en-US" dirty="0" err="1">
                <a:solidFill>
                  <a:schemeClr val="tx1"/>
                </a:solidFill>
                <a:latin typeface="+mj-lt"/>
              </a:rPr>
              <a:t>Ansohoff</a:t>
            </a:r>
            <a:r>
              <a:rPr lang="en-US" dirty="0">
                <a:solidFill>
                  <a:schemeClr val="tx1"/>
                </a:solidFill>
                <a:latin typeface="+mj-lt"/>
              </a:rPr>
              <a:t>, I. M. R., </a:t>
            </a:r>
            <a:r>
              <a:rPr lang="en-US" dirty="0" err="1">
                <a:solidFill>
                  <a:schemeClr val="tx1"/>
                </a:solidFill>
                <a:latin typeface="+mj-lt"/>
              </a:rPr>
              <a:t>Verre</a:t>
            </a:r>
            <a:r>
              <a:rPr lang="en-US" dirty="0">
                <a:solidFill>
                  <a:schemeClr val="tx1"/>
                </a:solidFill>
                <a:latin typeface="+mj-lt"/>
              </a:rPr>
              <a:t>, S., &amp; </a:t>
            </a:r>
            <a:r>
              <a:rPr lang="en-US" dirty="0" err="1">
                <a:solidFill>
                  <a:schemeClr val="tx1"/>
                </a:solidFill>
                <a:latin typeface="+mj-lt"/>
              </a:rPr>
              <a:t>Örk</a:t>
            </a:r>
            <a:r>
              <a:rPr lang="en-US" dirty="0">
                <a:solidFill>
                  <a:schemeClr val="tx1"/>
                </a:solidFill>
                <a:latin typeface="+mj-lt"/>
              </a:rPr>
              <a:t>, M. (1998). Axonal Transection in the Lesions of Multiple Sclerosis.</a:t>
            </a:r>
          </a:p>
        </p:txBody>
      </p:sp>
      <p:pic>
        <p:nvPicPr>
          <p:cNvPr id="6" name="Picture 5">
            <a:extLst>
              <a:ext uri="{FF2B5EF4-FFF2-40B4-BE49-F238E27FC236}">
                <a16:creationId xmlns:a16="http://schemas.microsoft.com/office/drawing/2014/main" id="{DAAE9A2C-2D0C-47B7-96E7-AB4BF47C7194}"/>
              </a:ext>
            </a:extLst>
          </p:cNvPr>
          <p:cNvPicPr>
            <a:picLocks noChangeAspect="1"/>
          </p:cNvPicPr>
          <p:nvPr/>
        </p:nvPicPr>
        <p:blipFill>
          <a:blip r:embed="rId3"/>
          <a:stretch>
            <a:fillRect/>
          </a:stretch>
        </p:blipFill>
        <p:spPr>
          <a:xfrm>
            <a:off x="2348707" y="2199981"/>
            <a:ext cx="2445791" cy="3982527"/>
          </a:xfrm>
          <a:prstGeom prst="rect">
            <a:avLst/>
          </a:prstGeom>
        </p:spPr>
      </p:pic>
      <p:pic>
        <p:nvPicPr>
          <p:cNvPr id="7" name="Picture 6">
            <a:extLst>
              <a:ext uri="{FF2B5EF4-FFF2-40B4-BE49-F238E27FC236}">
                <a16:creationId xmlns:a16="http://schemas.microsoft.com/office/drawing/2014/main" id="{4DB282AE-95A6-4C4D-B2AE-33D1503742A6}"/>
              </a:ext>
            </a:extLst>
          </p:cNvPr>
          <p:cNvPicPr>
            <a:picLocks noChangeAspect="1"/>
          </p:cNvPicPr>
          <p:nvPr/>
        </p:nvPicPr>
        <p:blipFill>
          <a:blip r:embed="rId4"/>
          <a:stretch>
            <a:fillRect/>
          </a:stretch>
        </p:blipFill>
        <p:spPr>
          <a:xfrm>
            <a:off x="5625771" y="2152073"/>
            <a:ext cx="2686956" cy="4030435"/>
          </a:xfrm>
          <a:prstGeom prst="rect">
            <a:avLst/>
          </a:prstGeom>
        </p:spPr>
      </p:pic>
    </p:spTree>
    <p:extLst>
      <p:ext uri="{BB962C8B-B14F-4D97-AF65-F5344CB8AC3E}">
        <p14:creationId xmlns:p14="http://schemas.microsoft.com/office/powerpoint/2010/main" val="17950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55300-1188-4CF6-BE59-7A8D6B367CEF}"/>
              </a:ext>
            </a:extLst>
          </p:cNvPr>
          <p:cNvSpPr>
            <a:spLocks noGrp="1"/>
          </p:cNvSpPr>
          <p:nvPr>
            <p:ph type="title"/>
          </p:nvPr>
        </p:nvSpPr>
        <p:spPr/>
        <p:txBody>
          <a:bodyPr/>
          <a:lstStyle/>
          <a:p>
            <a:r>
              <a:rPr lang="en-US" dirty="0">
                <a:solidFill>
                  <a:srgbClr val="3A8894"/>
                </a:solidFill>
              </a:rPr>
              <a:t>Multiple Sclerosis</a:t>
            </a:r>
          </a:p>
        </p:txBody>
      </p:sp>
      <p:pic>
        <p:nvPicPr>
          <p:cNvPr id="6" name="Content Placeholder 5">
            <a:extLst>
              <a:ext uri="{FF2B5EF4-FFF2-40B4-BE49-F238E27FC236}">
                <a16:creationId xmlns:a16="http://schemas.microsoft.com/office/drawing/2014/main" id="{E4747E0F-0AA4-4156-97A9-29320026051F}"/>
              </a:ext>
            </a:extLst>
          </p:cNvPr>
          <p:cNvPicPr>
            <a:picLocks noChangeAspect="1"/>
          </p:cNvPicPr>
          <p:nvPr/>
        </p:nvPicPr>
        <p:blipFill rotWithShape="1">
          <a:blip r:embed="rId3"/>
          <a:srcRect l="7737" r="44390" b="77495"/>
          <a:stretch/>
        </p:blipFill>
        <p:spPr>
          <a:xfrm>
            <a:off x="943342" y="2809656"/>
            <a:ext cx="4882416" cy="2465554"/>
          </a:xfrm>
          <a:prstGeom prst="rect">
            <a:avLst/>
          </a:prstGeom>
        </p:spPr>
      </p:pic>
      <p:pic>
        <p:nvPicPr>
          <p:cNvPr id="7" name="Content Placeholder 5">
            <a:extLst>
              <a:ext uri="{FF2B5EF4-FFF2-40B4-BE49-F238E27FC236}">
                <a16:creationId xmlns:a16="http://schemas.microsoft.com/office/drawing/2014/main" id="{11507B69-B155-4B30-9D32-907531F3DC0C}"/>
              </a:ext>
            </a:extLst>
          </p:cNvPr>
          <p:cNvPicPr>
            <a:picLocks noChangeAspect="1"/>
          </p:cNvPicPr>
          <p:nvPr/>
        </p:nvPicPr>
        <p:blipFill rotWithShape="1">
          <a:blip r:embed="rId3"/>
          <a:srcRect l="7737" t="21619" r="44390" b="51893"/>
          <a:stretch/>
        </p:blipFill>
        <p:spPr>
          <a:xfrm>
            <a:off x="6096000" y="2591489"/>
            <a:ext cx="4882416" cy="2901889"/>
          </a:xfrm>
          <a:prstGeom prst="rect">
            <a:avLst/>
          </a:prstGeom>
        </p:spPr>
      </p:pic>
    </p:spTree>
    <p:extLst>
      <p:ext uri="{BB962C8B-B14F-4D97-AF65-F5344CB8AC3E}">
        <p14:creationId xmlns:p14="http://schemas.microsoft.com/office/powerpoint/2010/main" val="246234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BDB2D-DC00-49C4-B367-52F8CE0505CC}"/>
              </a:ext>
            </a:extLst>
          </p:cNvPr>
          <p:cNvSpPr>
            <a:spLocks noGrp="1"/>
          </p:cNvSpPr>
          <p:nvPr>
            <p:ph type="title"/>
          </p:nvPr>
        </p:nvSpPr>
        <p:spPr/>
        <p:txBody>
          <a:bodyPr/>
          <a:lstStyle/>
          <a:p>
            <a:r>
              <a:rPr lang="en-US" dirty="0">
                <a:solidFill>
                  <a:srgbClr val="3A8894"/>
                </a:solidFill>
              </a:rPr>
              <a:t>Cognition in Multiple Sclerosis</a:t>
            </a:r>
          </a:p>
        </p:txBody>
      </p:sp>
      <p:sp>
        <p:nvSpPr>
          <p:cNvPr id="5" name="Footer Placeholder 4">
            <a:extLst>
              <a:ext uri="{FF2B5EF4-FFF2-40B4-BE49-F238E27FC236}">
                <a16:creationId xmlns:a16="http://schemas.microsoft.com/office/drawing/2014/main" id="{0A81500A-677E-495A-9F55-B0539D5956F6}"/>
              </a:ext>
            </a:extLst>
          </p:cNvPr>
          <p:cNvSpPr>
            <a:spLocks noGrp="1"/>
          </p:cNvSpPr>
          <p:nvPr>
            <p:ph type="ftr" sz="quarter" idx="11"/>
          </p:nvPr>
        </p:nvSpPr>
        <p:spPr>
          <a:xfrm>
            <a:off x="711199" y="6381751"/>
            <a:ext cx="11046691" cy="323850"/>
          </a:xfrm>
        </p:spPr>
        <p:txBody>
          <a:bodyPr/>
          <a:lstStyle/>
          <a:p>
            <a:r>
              <a:rPr lang="en-US" dirty="0" err="1">
                <a:solidFill>
                  <a:schemeClr val="tx1"/>
                </a:solidFill>
              </a:rPr>
              <a:t>Zalc</a:t>
            </a:r>
            <a:r>
              <a:rPr lang="en-US" dirty="0">
                <a:solidFill>
                  <a:schemeClr val="tx1"/>
                </a:solidFill>
              </a:rPr>
              <a:t>, B. (2018). One hundred and fifty years ago Charcot reported multiple sclerosis as a new neurological disease. </a:t>
            </a:r>
            <a:r>
              <a:rPr lang="en-US" i="1" dirty="0">
                <a:solidFill>
                  <a:schemeClr val="tx1"/>
                </a:solidFill>
              </a:rPr>
              <a:t>Brain</a:t>
            </a:r>
            <a:r>
              <a:rPr lang="en-US" dirty="0">
                <a:solidFill>
                  <a:schemeClr val="tx1"/>
                </a:solidFill>
              </a:rPr>
              <a:t>, </a:t>
            </a:r>
            <a:r>
              <a:rPr lang="en-US" i="1" dirty="0">
                <a:solidFill>
                  <a:schemeClr val="tx1"/>
                </a:solidFill>
              </a:rPr>
              <a:t>141</a:t>
            </a:r>
            <a:r>
              <a:rPr lang="en-US" dirty="0">
                <a:solidFill>
                  <a:schemeClr val="tx1"/>
                </a:solidFill>
              </a:rPr>
              <a:t>(12), 3482. </a:t>
            </a:r>
          </a:p>
        </p:txBody>
      </p:sp>
      <p:pic>
        <p:nvPicPr>
          <p:cNvPr id="6" name="Picture 5">
            <a:extLst>
              <a:ext uri="{FF2B5EF4-FFF2-40B4-BE49-F238E27FC236}">
                <a16:creationId xmlns:a16="http://schemas.microsoft.com/office/drawing/2014/main" id="{465A8095-C293-4212-ADA4-AB344E515107}"/>
              </a:ext>
            </a:extLst>
          </p:cNvPr>
          <p:cNvPicPr>
            <a:picLocks noChangeAspect="1"/>
          </p:cNvPicPr>
          <p:nvPr/>
        </p:nvPicPr>
        <p:blipFill rotWithShape="1">
          <a:blip r:embed="rId2"/>
          <a:srcRect l="1" r="146" b="3855"/>
          <a:stretch/>
        </p:blipFill>
        <p:spPr>
          <a:xfrm>
            <a:off x="185924" y="2273911"/>
            <a:ext cx="4663166" cy="3972169"/>
          </a:xfrm>
          <a:prstGeom prst="rect">
            <a:avLst/>
          </a:prstGeom>
        </p:spPr>
      </p:pic>
      <p:pic>
        <p:nvPicPr>
          <p:cNvPr id="7" name="Picture 6">
            <a:extLst>
              <a:ext uri="{FF2B5EF4-FFF2-40B4-BE49-F238E27FC236}">
                <a16:creationId xmlns:a16="http://schemas.microsoft.com/office/drawing/2014/main" id="{7DD56B28-7D20-49B3-A164-1F8EF256CB93}"/>
              </a:ext>
            </a:extLst>
          </p:cNvPr>
          <p:cNvPicPr>
            <a:picLocks noChangeAspect="1"/>
          </p:cNvPicPr>
          <p:nvPr/>
        </p:nvPicPr>
        <p:blipFill rotWithShape="1">
          <a:blip r:embed="rId3"/>
          <a:srcRect r="44891" b="44281"/>
          <a:stretch/>
        </p:blipFill>
        <p:spPr>
          <a:xfrm>
            <a:off x="3343043" y="2561326"/>
            <a:ext cx="2229252" cy="2442972"/>
          </a:xfrm>
          <a:prstGeom prst="rect">
            <a:avLst/>
          </a:prstGeom>
        </p:spPr>
      </p:pic>
      <p:sp>
        <p:nvSpPr>
          <p:cNvPr id="8" name="Rectangle 7">
            <a:extLst>
              <a:ext uri="{FF2B5EF4-FFF2-40B4-BE49-F238E27FC236}">
                <a16:creationId xmlns:a16="http://schemas.microsoft.com/office/drawing/2014/main" id="{97347060-81D4-4439-9E03-8BA4B80445AA}"/>
              </a:ext>
            </a:extLst>
          </p:cNvPr>
          <p:cNvSpPr/>
          <p:nvPr/>
        </p:nvSpPr>
        <p:spPr>
          <a:xfrm>
            <a:off x="5721446" y="2951815"/>
            <a:ext cx="6099380" cy="1661993"/>
          </a:xfrm>
          <a:prstGeom prst="rect">
            <a:avLst/>
          </a:prstGeom>
        </p:spPr>
        <p:txBody>
          <a:bodyPr wrap="square">
            <a:spAutoFit/>
          </a:bodyPr>
          <a:lstStyle/>
          <a:p>
            <a:r>
              <a:rPr lang="en-US" sz="3400" dirty="0"/>
              <a:t>“Marked enfeeblement of the memory" and "conceptions that formed slowly".</a:t>
            </a:r>
          </a:p>
        </p:txBody>
      </p:sp>
    </p:spTree>
    <p:extLst>
      <p:ext uri="{BB962C8B-B14F-4D97-AF65-F5344CB8AC3E}">
        <p14:creationId xmlns:p14="http://schemas.microsoft.com/office/powerpoint/2010/main" val="330573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8F6CD81-7FB1-4B72-A362-8CECC2763131}"/>
              </a:ext>
            </a:extLst>
          </p:cNvPr>
          <p:cNvPicPr>
            <a:picLocks noChangeAspect="1"/>
          </p:cNvPicPr>
          <p:nvPr/>
        </p:nvPicPr>
        <p:blipFill rotWithShape="1">
          <a:blip r:embed="rId2"/>
          <a:srcRect t="11709" r="9089" b="6093"/>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A7C33-FB00-408D-AA89-1E4A6E5F0718}"/>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tx1"/>
                </a:solidFill>
              </a:rPr>
              <a:t>Cognitive Evaluation in Multiple Sclerosis</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806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DB984-2D69-4AFD-BF62-13EEC81F1988}"/>
              </a:ext>
            </a:extLst>
          </p:cNvPr>
          <p:cNvSpPr>
            <a:spLocks noGrp="1"/>
          </p:cNvSpPr>
          <p:nvPr>
            <p:ph type="title"/>
          </p:nvPr>
        </p:nvSpPr>
        <p:spPr/>
        <p:txBody>
          <a:bodyPr/>
          <a:lstStyle/>
          <a:p>
            <a:r>
              <a:rPr lang="en-US" dirty="0">
                <a:solidFill>
                  <a:srgbClr val="3A8894"/>
                </a:solidFill>
              </a:rPr>
              <a:t>Prevalence of Cognitive Impairment in MS</a:t>
            </a:r>
          </a:p>
        </p:txBody>
      </p:sp>
      <p:sp>
        <p:nvSpPr>
          <p:cNvPr id="5" name="Footer Placeholder 4">
            <a:extLst>
              <a:ext uri="{FF2B5EF4-FFF2-40B4-BE49-F238E27FC236}">
                <a16:creationId xmlns:a16="http://schemas.microsoft.com/office/drawing/2014/main" id="{FBE330DC-AB41-4622-AC40-BFA140E18884}"/>
              </a:ext>
            </a:extLst>
          </p:cNvPr>
          <p:cNvSpPr>
            <a:spLocks noGrp="1"/>
          </p:cNvSpPr>
          <p:nvPr>
            <p:ph type="ftr" sz="quarter" idx="11"/>
          </p:nvPr>
        </p:nvSpPr>
        <p:spPr>
          <a:xfrm>
            <a:off x="711199" y="6381750"/>
            <a:ext cx="10834255" cy="388505"/>
          </a:xfrm>
        </p:spPr>
        <p:txBody>
          <a:bodyPr/>
          <a:lstStyle/>
          <a:p>
            <a:r>
              <a:rPr lang="en-US" dirty="0" err="1"/>
              <a:t>Brochet</a:t>
            </a:r>
            <a:r>
              <a:rPr lang="en-US" dirty="0"/>
              <a:t>, B., &amp; </a:t>
            </a:r>
            <a:r>
              <a:rPr lang="en-US" dirty="0" err="1"/>
              <a:t>Ruet</a:t>
            </a:r>
            <a:r>
              <a:rPr lang="en-US" dirty="0"/>
              <a:t>, A. (2019). Cognitive Impairment in Multiple Sclerosis With Regards to Disease Duration and Clinical Phenotypes. </a:t>
            </a:r>
            <a:r>
              <a:rPr lang="en-US" i="1" dirty="0"/>
              <a:t>Frontiers in Neurology</a:t>
            </a:r>
            <a:r>
              <a:rPr lang="en-US" dirty="0"/>
              <a:t>, </a:t>
            </a:r>
            <a:r>
              <a:rPr lang="en-US" i="1" dirty="0"/>
              <a:t>10</a:t>
            </a:r>
            <a:r>
              <a:rPr lang="en-US" dirty="0"/>
              <a:t>, 261. </a:t>
            </a:r>
          </a:p>
        </p:txBody>
      </p:sp>
      <p:graphicFrame>
        <p:nvGraphicFramePr>
          <p:cNvPr id="7" name="Chart 6">
            <a:extLst>
              <a:ext uri="{FF2B5EF4-FFF2-40B4-BE49-F238E27FC236}">
                <a16:creationId xmlns:a16="http://schemas.microsoft.com/office/drawing/2014/main" id="{B4924CEE-E055-4139-9A77-6B1203DD6A25}"/>
              </a:ext>
            </a:extLst>
          </p:cNvPr>
          <p:cNvGraphicFramePr>
            <a:graphicFrameLocks/>
          </p:cNvGraphicFramePr>
          <p:nvPr>
            <p:extLst>
              <p:ext uri="{D42A27DB-BD31-4B8C-83A1-F6EECF244321}">
                <p14:modId xmlns:p14="http://schemas.microsoft.com/office/powerpoint/2010/main" val="875796086"/>
              </p:ext>
            </p:extLst>
          </p:nvPr>
        </p:nvGraphicFramePr>
        <p:xfrm>
          <a:off x="1009650" y="2057399"/>
          <a:ext cx="10020300" cy="39909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8000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F014E-3532-43A0-95E1-E8AFFA687D45}"/>
              </a:ext>
            </a:extLst>
          </p:cNvPr>
          <p:cNvSpPr>
            <a:spLocks noGrp="1"/>
          </p:cNvSpPr>
          <p:nvPr>
            <p:ph type="title"/>
          </p:nvPr>
        </p:nvSpPr>
        <p:spPr>
          <a:xfrm>
            <a:off x="673100" y="1100092"/>
            <a:ext cx="10766044" cy="1325563"/>
          </a:xfrm>
        </p:spPr>
        <p:txBody>
          <a:bodyPr/>
          <a:lstStyle/>
          <a:p>
            <a:r>
              <a:rPr lang="en-US" dirty="0">
                <a:solidFill>
                  <a:srgbClr val="3A8894"/>
                </a:solidFill>
              </a:rPr>
              <a:t>Cognitive Testing in MS</a:t>
            </a:r>
          </a:p>
        </p:txBody>
      </p:sp>
      <p:pic>
        <p:nvPicPr>
          <p:cNvPr id="6" name="Picture 5">
            <a:extLst>
              <a:ext uri="{FF2B5EF4-FFF2-40B4-BE49-F238E27FC236}">
                <a16:creationId xmlns:a16="http://schemas.microsoft.com/office/drawing/2014/main" id="{6AB991BF-6E80-4694-B394-BCD286737E6F}"/>
              </a:ext>
            </a:extLst>
          </p:cNvPr>
          <p:cNvPicPr>
            <a:picLocks noChangeAspect="1"/>
          </p:cNvPicPr>
          <p:nvPr/>
        </p:nvPicPr>
        <p:blipFill>
          <a:blip r:embed="rId3"/>
          <a:stretch>
            <a:fillRect/>
          </a:stretch>
        </p:blipFill>
        <p:spPr>
          <a:xfrm>
            <a:off x="4751460" y="3155916"/>
            <a:ext cx="3278906" cy="2495573"/>
          </a:xfrm>
          <a:prstGeom prst="rect">
            <a:avLst/>
          </a:prstGeom>
        </p:spPr>
      </p:pic>
      <p:pic>
        <p:nvPicPr>
          <p:cNvPr id="7" name="Picture 6">
            <a:extLst>
              <a:ext uri="{FF2B5EF4-FFF2-40B4-BE49-F238E27FC236}">
                <a16:creationId xmlns:a16="http://schemas.microsoft.com/office/drawing/2014/main" id="{592D8B10-8B7B-46A0-BC90-8FA1441326C6}"/>
              </a:ext>
            </a:extLst>
          </p:cNvPr>
          <p:cNvPicPr>
            <a:picLocks noChangeAspect="1"/>
          </p:cNvPicPr>
          <p:nvPr/>
        </p:nvPicPr>
        <p:blipFill rotWithShape="1">
          <a:blip r:embed="rId4"/>
          <a:srcRect r="34896"/>
          <a:stretch/>
        </p:blipFill>
        <p:spPr>
          <a:xfrm>
            <a:off x="8445795" y="2942939"/>
            <a:ext cx="3667604" cy="2737193"/>
          </a:xfrm>
          <a:prstGeom prst="rect">
            <a:avLst/>
          </a:prstGeom>
        </p:spPr>
      </p:pic>
      <p:pic>
        <p:nvPicPr>
          <p:cNvPr id="9" name="Picture 8">
            <a:extLst>
              <a:ext uri="{FF2B5EF4-FFF2-40B4-BE49-F238E27FC236}">
                <a16:creationId xmlns:a16="http://schemas.microsoft.com/office/drawing/2014/main" id="{3F0A9A8F-9D0C-428B-A90F-0A3A394F17B4}"/>
              </a:ext>
            </a:extLst>
          </p:cNvPr>
          <p:cNvPicPr>
            <a:picLocks noChangeAspect="1"/>
          </p:cNvPicPr>
          <p:nvPr/>
        </p:nvPicPr>
        <p:blipFill rotWithShape="1">
          <a:blip r:embed="rId5"/>
          <a:srcRect l="7362" t="11380" r="9597" b="70739"/>
          <a:stretch/>
        </p:blipFill>
        <p:spPr>
          <a:xfrm>
            <a:off x="226395" y="3352800"/>
            <a:ext cx="4271169" cy="1226272"/>
          </a:xfrm>
          <a:prstGeom prst="rect">
            <a:avLst/>
          </a:prstGeom>
        </p:spPr>
      </p:pic>
    </p:spTree>
    <p:extLst>
      <p:ext uri="{BB962C8B-B14F-4D97-AF65-F5344CB8AC3E}">
        <p14:creationId xmlns:p14="http://schemas.microsoft.com/office/powerpoint/2010/main" val="3099764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F3F2F-5E1B-4790-98DD-DFB776019248}"/>
              </a:ext>
            </a:extLst>
          </p:cNvPr>
          <p:cNvSpPr>
            <a:spLocks noGrp="1"/>
          </p:cNvSpPr>
          <p:nvPr>
            <p:ph type="title"/>
          </p:nvPr>
        </p:nvSpPr>
        <p:spPr/>
        <p:txBody>
          <a:bodyPr/>
          <a:lstStyle/>
          <a:p>
            <a:r>
              <a:rPr lang="en-US" dirty="0">
                <a:solidFill>
                  <a:srgbClr val="3A8894"/>
                </a:solidFill>
              </a:rPr>
              <a:t>Progression of Cognitive Impairment</a:t>
            </a:r>
          </a:p>
        </p:txBody>
      </p:sp>
      <p:sp>
        <p:nvSpPr>
          <p:cNvPr id="5" name="Footer Placeholder 4">
            <a:extLst>
              <a:ext uri="{FF2B5EF4-FFF2-40B4-BE49-F238E27FC236}">
                <a16:creationId xmlns:a16="http://schemas.microsoft.com/office/drawing/2014/main" id="{41B987C1-F76D-4C90-B02A-24317CDFA521}"/>
              </a:ext>
            </a:extLst>
          </p:cNvPr>
          <p:cNvSpPr>
            <a:spLocks noGrp="1"/>
          </p:cNvSpPr>
          <p:nvPr>
            <p:ph type="ftr" sz="quarter" idx="11"/>
          </p:nvPr>
        </p:nvSpPr>
        <p:spPr>
          <a:xfrm>
            <a:off x="673100" y="6437169"/>
            <a:ext cx="11277600" cy="279572"/>
          </a:xfrm>
        </p:spPr>
        <p:txBody>
          <a:bodyPr/>
          <a:lstStyle/>
          <a:p>
            <a:r>
              <a:rPr lang="en-US" dirty="0"/>
              <a:t>Wojcik, C., Fuchs, T. A., Tran, H., Dwyer, M. G., </a:t>
            </a:r>
            <a:r>
              <a:rPr lang="en-US" dirty="0" err="1"/>
              <a:t>Jakimovski</a:t>
            </a:r>
            <a:r>
              <a:rPr lang="en-US" dirty="0"/>
              <a:t>, D., </a:t>
            </a:r>
            <a:r>
              <a:rPr lang="en-US" dirty="0" err="1"/>
              <a:t>Unverdi</a:t>
            </a:r>
            <a:r>
              <a:rPr lang="en-US" dirty="0"/>
              <a:t>, M., Weinstock-Guttman, B., </a:t>
            </a:r>
            <a:r>
              <a:rPr lang="en-US" dirty="0" err="1"/>
              <a:t>Zivadinov</a:t>
            </a:r>
            <a:r>
              <a:rPr lang="en-US" dirty="0"/>
              <a:t>, R., </a:t>
            </a:r>
            <a:r>
              <a:rPr lang="en-US" dirty="0" err="1"/>
              <a:t>Eshaghi</a:t>
            </a:r>
            <a:r>
              <a:rPr lang="en-US" dirty="0"/>
              <a:t>, A., &amp; Benedict, R. H. B. (2022). Staging and stratifying cognitive dysfunction in multiple sclerosis. </a:t>
            </a:r>
            <a:r>
              <a:rPr lang="en-US" i="1" dirty="0"/>
              <a:t>Multiple Sclerosis Journal</a:t>
            </a:r>
            <a:r>
              <a:rPr lang="en-US" dirty="0"/>
              <a:t>, </a:t>
            </a:r>
            <a:r>
              <a:rPr lang="en-US" i="1" dirty="0"/>
              <a:t>28</a:t>
            </a:r>
            <a:r>
              <a:rPr lang="en-US" dirty="0"/>
              <a:t>(3), 463–471. </a:t>
            </a:r>
          </a:p>
        </p:txBody>
      </p:sp>
      <p:pic>
        <p:nvPicPr>
          <p:cNvPr id="6" name="Picture 5">
            <a:extLst>
              <a:ext uri="{FF2B5EF4-FFF2-40B4-BE49-F238E27FC236}">
                <a16:creationId xmlns:a16="http://schemas.microsoft.com/office/drawing/2014/main" id="{82FF9082-BD87-4FD3-BEC0-9A8A3211C207}"/>
              </a:ext>
            </a:extLst>
          </p:cNvPr>
          <p:cNvPicPr>
            <a:picLocks noChangeAspect="1"/>
          </p:cNvPicPr>
          <p:nvPr/>
        </p:nvPicPr>
        <p:blipFill>
          <a:blip r:embed="rId3"/>
          <a:stretch>
            <a:fillRect/>
          </a:stretch>
        </p:blipFill>
        <p:spPr>
          <a:xfrm>
            <a:off x="673100" y="2048111"/>
            <a:ext cx="3648616" cy="3709797"/>
          </a:xfrm>
          <a:prstGeom prst="rect">
            <a:avLst/>
          </a:prstGeom>
        </p:spPr>
      </p:pic>
      <p:pic>
        <p:nvPicPr>
          <p:cNvPr id="7" name="Picture 6">
            <a:extLst>
              <a:ext uri="{FF2B5EF4-FFF2-40B4-BE49-F238E27FC236}">
                <a16:creationId xmlns:a16="http://schemas.microsoft.com/office/drawing/2014/main" id="{0231BDE2-0625-428F-B2FF-B22834E80763}"/>
              </a:ext>
            </a:extLst>
          </p:cNvPr>
          <p:cNvPicPr>
            <a:picLocks noChangeAspect="1"/>
          </p:cNvPicPr>
          <p:nvPr/>
        </p:nvPicPr>
        <p:blipFill>
          <a:blip r:embed="rId4"/>
          <a:stretch>
            <a:fillRect/>
          </a:stretch>
        </p:blipFill>
        <p:spPr>
          <a:xfrm>
            <a:off x="4321716" y="2215260"/>
            <a:ext cx="3733992" cy="3753043"/>
          </a:xfrm>
          <a:prstGeom prst="rect">
            <a:avLst/>
          </a:prstGeom>
        </p:spPr>
      </p:pic>
      <p:pic>
        <p:nvPicPr>
          <p:cNvPr id="9" name="Picture 8">
            <a:extLst>
              <a:ext uri="{FF2B5EF4-FFF2-40B4-BE49-F238E27FC236}">
                <a16:creationId xmlns:a16="http://schemas.microsoft.com/office/drawing/2014/main" id="{5DDC6339-1350-4869-BF2F-1734207F8DE2}"/>
              </a:ext>
            </a:extLst>
          </p:cNvPr>
          <p:cNvPicPr>
            <a:picLocks noChangeAspect="1"/>
          </p:cNvPicPr>
          <p:nvPr/>
        </p:nvPicPr>
        <p:blipFill rotWithShape="1">
          <a:blip r:embed="rId5"/>
          <a:srcRect l="9586" t="3608" r="10017" b="3427"/>
          <a:stretch/>
        </p:blipFill>
        <p:spPr>
          <a:xfrm>
            <a:off x="8292266" y="2333290"/>
            <a:ext cx="3412058" cy="2959145"/>
          </a:xfrm>
          <a:prstGeom prst="rect">
            <a:avLst/>
          </a:prstGeom>
        </p:spPr>
      </p:pic>
    </p:spTree>
    <p:extLst>
      <p:ext uri="{BB962C8B-B14F-4D97-AF65-F5344CB8AC3E}">
        <p14:creationId xmlns:p14="http://schemas.microsoft.com/office/powerpoint/2010/main" val="1238230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EBAB3-AA72-4798-B146-EEA7E0269BE4}"/>
              </a:ext>
            </a:extLst>
          </p:cNvPr>
          <p:cNvSpPr>
            <a:spLocks noGrp="1"/>
          </p:cNvSpPr>
          <p:nvPr>
            <p:ph type="title"/>
          </p:nvPr>
        </p:nvSpPr>
        <p:spPr/>
        <p:txBody>
          <a:bodyPr/>
          <a:lstStyle/>
          <a:p>
            <a:r>
              <a:rPr lang="en-US" dirty="0">
                <a:solidFill>
                  <a:srgbClr val="3A8894"/>
                </a:solidFill>
              </a:rPr>
              <a:t>Most Tested Domains</a:t>
            </a:r>
          </a:p>
        </p:txBody>
      </p:sp>
      <p:pic>
        <p:nvPicPr>
          <p:cNvPr id="7" name="Content Placeholder 6">
            <a:extLst>
              <a:ext uri="{FF2B5EF4-FFF2-40B4-BE49-F238E27FC236}">
                <a16:creationId xmlns:a16="http://schemas.microsoft.com/office/drawing/2014/main" id="{2AE03E62-53C7-42B6-B8BD-856AF86C3FDA}"/>
              </a:ext>
            </a:extLst>
          </p:cNvPr>
          <p:cNvPicPr>
            <a:picLocks noGrp="1" noChangeAspect="1"/>
          </p:cNvPicPr>
          <p:nvPr>
            <p:ph sz="half" idx="1"/>
          </p:nvPr>
        </p:nvPicPr>
        <p:blipFill>
          <a:blip r:embed="rId3"/>
          <a:stretch>
            <a:fillRect/>
          </a:stretch>
        </p:blipFill>
        <p:spPr>
          <a:xfrm>
            <a:off x="673099" y="2425656"/>
            <a:ext cx="11312963" cy="3171580"/>
          </a:xfrm>
        </p:spPr>
      </p:pic>
      <p:sp>
        <p:nvSpPr>
          <p:cNvPr id="5" name="Footer Placeholder 4">
            <a:extLst>
              <a:ext uri="{FF2B5EF4-FFF2-40B4-BE49-F238E27FC236}">
                <a16:creationId xmlns:a16="http://schemas.microsoft.com/office/drawing/2014/main" id="{7EE48675-DC95-4BBE-BBC1-103293D03142}"/>
              </a:ext>
            </a:extLst>
          </p:cNvPr>
          <p:cNvSpPr>
            <a:spLocks noGrp="1"/>
          </p:cNvSpPr>
          <p:nvPr>
            <p:ph type="ftr" sz="quarter" idx="11"/>
          </p:nvPr>
        </p:nvSpPr>
        <p:spPr>
          <a:xfrm>
            <a:off x="711199" y="6381750"/>
            <a:ext cx="11397673" cy="476250"/>
          </a:xfrm>
        </p:spPr>
        <p:txBody>
          <a:bodyPr/>
          <a:lstStyle/>
          <a:p>
            <a:r>
              <a:rPr lang="en-US" dirty="0" err="1"/>
              <a:t>Oreja</a:t>
            </a:r>
            <a:r>
              <a:rPr lang="en-US" dirty="0"/>
              <a:t>-Guevara, C., Blanco, T. A., Ruiz, L. B., Pérez, M. Á. H., </a:t>
            </a:r>
            <a:r>
              <a:rPr lang="en-US" dirty="0" err="1"/>
              <a:t>Meca</a:t>
            </a:r>
            <a:r>
              <a:rPr lang="en-US" dirty="0"/>
              <a:t>-Lallana, V., &amp; </a:t>
            </a:r>
            <a:r>
              <a:rPr lang="en-US" dirty="0" err="1"/>
              <a:t>Ramió-Torrentà</a:t>
            </a:r>
            <a:r>
              <a:rPr lang="en-US" dirty="0"/>
              <a:t>, L. (2019). Cognitive dysfunctions and assessments in multiple sclerosis. </a:t>
            </a:r>
            <a:r>
              <a:rPr lang="en-US" i="1" dirty="0"/>
              <a:t>Frontiers in Neurology</a:t>
            </a:r>
            <a:r>
              <a:rPr lang="en-US" dirty="0"/>
              <a:t>, </a:t>
            </a:r>
            <a:r>
              <a:rPr lang="en-US" i="1" dirty="0"/>
              <a:t>10</a:t>
            </a:r>
            <a:r>
              <a:rPr lang="en-US" dirty="0"/>
              <a:t>(JUN), 581.</a:t>
            </a:r>
          </a:p>
        </p:txBody>
      </p:sp>
    </p:spTree>
    <p:extLst>
      <p:ext uri="{BB962C8B-B14F-4D97-AF65-F5344CB8AC3E}">
        <p14:creationId xmlns:p14="http://schemas.microsoft.com/office/powerpoint/2010/main" val="235771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9982C-6391-45EC-945D-90318F2D1B66}"/>
              </a:ext>
            </a:extLst>
          </p:cNvPr>
          <p:cNvSpPr>
            <a:spLocks noGrp="1"/>
          </p:cNvSpPr>
          <p:nvPr>
            <p:ph type="title"/>
          </p:nvPr>
        </p:nvSpPr>
        <p:spPr/>
        <p:txBody>
          <a:bodyPr/>
          <a:lstStyle/>
          <a:p>
            <a:r>
              <a:rPr lang="en-US" dirty="0">
                <a:solidFill>
                  <a:srgbClr val="3A8894"/>
                </a:solidFill>
              </a:rPr>
              <a:t>Less Commonly Tested Functions</a:t>
            </a:r>
          </a:p>
        </p:txBody>
      </p:sp>
      <p:sp>
        <p:nvSpPr>
          <p:cNvPr id="4" name="Content Placeholder 3">
            <a:extLst>
              <a:ext uri="{FF2B5EF4-FFF2-40B4-BE49-F238E27FC236}">
                <a16:creationId xmlns:a16="http://schemas.microsoft.com/office/drawing/2014/main" id="{019FDF95-A94A-45BC-8D08-B1894E2E61FB}"/>
              </a:ext>
            </a:extLst>
          </p:cNvPr>
          <p:cNvSpPr>
            <a:spLocks noGrp="1"/>
          </p:cNvSpPr>
          <p:nvPr>
            <p:ph sz="half" idx="2"/>
          </p:nvPr>
        </p:nvSpPr>
        <p:spPr>
          <a:xfrm>
            <a:off x="673099" y="2148564"/>
            <a:ext cx="8960427" cy="3751308"/>
          </a:xfrm>
        </p:spPr>
        <p:txBody>
          <a:bodyPr/>
          <a:lstStyle/>
          <a:p>
            <a:pPr marL="0" indent="0">
              <a:buNone/>
            </a:pPr>
            <a:r>
              <a:rPr lang="en-US" dirty="0"/>
              <a:t>e.g. Facial emotion recognition &amp; emotional empathy</a:t>
            </a:r>
          </a:p>
        </p:txBody>
      </p:sp>
      <p:sp>
        <p:nvSpPr>
          <p:cNvPr id="5" name="Footer Placeholder 4">
            <a:extLst>
              <a:ext uri="{FF2B5EF4-FFF2-40B4-BE49-F238E27FC236}">
                <a16:creationId xmlns:a16="http://schemas.microsoft.com/office/drawing/2014/main" id="{1BC34A69-C532-42A9-834A-F14311549B4C}"/>
              </a:ext>
            </a:extLst>
          </p:cNvPr>
          <p:cNvSpPr>
            <a:spLocks noGrp="1"/>
          </p:cNvSpPr>
          <p:nvPr>
            <p:ph type="ftr" sz="quarter" idx="11"/>
          </p:nvPr>
        </p:nvSpPr>
        <p:spPr>
          <a:xfrm>
            <a:off x="711200" y="6381750"/>
            <a:ext cx="11176000" cy="315913"/>
          </a:xfrm>
        </p:spPr>
        <p:txBody>
          <a:bodyPr/>
          <a:lstStyle/>
          <a:p>
            <a:r>
              <a:rPr lang="en-US" dirty="0"/>
              <a:t>Bora, E., </a:t>
            </a:r>
            <a:r>
              <a:rPr lang="en-US" dirty="0" err="1"/>
              <a:t>Özakbaş</a:t>
            </a:r>
            <a:r>
              <a:rPr lang="en-US" dirty="0"/>
              <a:t>, S., </a:t>
            </a:r>
            <a:r>
              <a:rPr lang="en-US" dirty="0" err="1"/>
              <a:t>Velakoulis</a:t>
            </a:r>
            <a:r>
              <a:rPr lang="en-US" dirty="0"/>
              <a:t>, D., &amp; </a:t>
            </a:r>
            <a:r>
              <a:rPr lang="en-US" dirty="0" err="1"/>
              <a:t>Walterfang</a:t>
            </a:r>
            <a:r>
              <a:rPr lang="en-US" dirty="0"/>
              <a:t>, M. (2016). Social Cognition in Multiple Sclerosis: a Meta-Analysis. In </a:t>
            </a:r>
            <a:r>
              <a:rPr lang="en-US" i="1" dirty="0"/>
              <a:t>Neuropsychology Review</a:t>
            </a:r>
            <a:r>
              <a:rPr lang="en-US" dirty="0"/>
              <a:t> (Vol. 26, Issue 2, pp. 160–172). </a:t>
            </a:r>
          </a:p>
        </p:txBody>
      </p:sp>
      <p:pic>
        <p:nvPicPr>
          <p:cNvPr id="7" name="Picture 6">
            <a:extLst>
              <a:ext uri="{FF2B5EF4-FFF2-40B4-BE49-F238E27FC236}">
                <a16:creationId xmlns:a16="http://schemas.microsoft.com/office/drawing/2014/main" id="{1ADD2A8C-AC8C-4667-9A5E-1F6274CFBDAA}"/>
              </a:ext>
            </a:extLst>
          </p:cNvPr>
          <p:cNvPicPr>
            <a:picLocks noChangeAspect="1"/>
          </p:cNvPicPr>
          <p:nvPr/>
        </p:nvPicPr>
        <p:blipFill>
          <a:blip r:embed="rId3"/>
          <a:stretch>
            <a:fillRect/>
          </a:stretch>
        </p:blipFill>
        <p:spPr>
          <a:xfrm>
            <a:off x="779447" y="3204520"/>
            <a:ext cx="4935377" cy="2455651"/>
          </a:xfrm>
          <a:prstGeom prst="rect">
            <a:avLst/>
          </a:prstGeom>
        </p:spPr>
      </p:pic>
      <p:pic>
        <p:nvPicPr>
          <p:cNvPr id="8" name="Picture 7">
            <a:extLst>
              <a:ext uri="{FF2B5EF4-FFF2-40B4-BE49-F238E27FC236}">
                <a16:creationId xmlns:a16="http://schemas.microsoft.com/office/drawing/2014/main" id="{EB07F08E-58AF-406F-83B2-8491F14AC12B}"/>
              </a:ext>
            </a:extLst>
          </p:cNvPr>
          <p:cNvPicPr>
            <a:picLocks noChangeAspect="1"/>
          </p:cNvPicPr>
          <p:nvPr/>
        </p:nvPicPr>
        <p:blipFill>
          <a:blip r:embed="rId4"/>
          <a:stretch>
            <a:fillRect/>
          </a:stretch>
        </p:blipFill>
        <p:spPr>
          <a:xfrm>
            <a:off x="6299200" y="3055416"/>
            <a:ext cx="5269253" cy="2753858"/>
          </a:xfrm>
          <a:prstGeom prst="rect">
            <a:avLst/>
          </a:prstGeom>
        </p:spPr>
      </p:pic>
    </p:spTree>
    <p:extLst>
      <p:ext uri="{BB962C8B-B14F-4D97-AF65-F5344CB8AC3E}">
        <p14:creationId xmlns:p14="http://schemas.microsoft.com/office/powerpoint/2010/main" val="180288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3810B-0F3C-4076-B2E0-EB56286F9F3E}"/>
              </a:ext>
            </a:extLst>
          </p:cNvPr>
          <p:cNvSpPr>
            <a:spLocks noGrp="1"/>
          </p:cNvSpPr>
          <p:nvPr>
            <p:ph type="title"/>
          </p:nvPr>
        </p:nvSpPr>
        <p:spPr/>
        <p:txBody>
          <a:bodyPr/>
          <a:lstStyle/>
          <a:p>
            <a:r>
              <a:rPr lang="en-US" dirty="0">
                <a:solidFill>
                  <a:srgbClr val="3A8894"/>
                </a:solidFill>
              </a:rPr>
              <a:t>Cognition During Relapse</a:t>
            </a:r>
          </a:p>
        </p:txBody>
      </p:sp>
      <p:pic>
        <p:nvPicPr>
          <p:cNvPr id="6" name="Content Placeholder 5">
            <a:extLst>
              <a:ext uri="{FF2B5EF4-FFF2-40B4-BE49-F238E27FC236}">
                <a16:creationId xmlns:a16="http://schemas.microsoft.com/office/drawing/2014/main" id="{2A187502-3B1D-4EEB-A599-59832C0626AC}"/>
              </a:ext>
            </a:extLst>
          </p:cNvPr>
          <p:cNvPicPr>
            <a:picLocks noGrp="1" noChangeAspect="1"/>
          </p:cNvPicPr>
          <p:nvPr>
            <p:ph sz="half" idx="1"/>
          </p:nvPr>
        </p:nvPicPr>
        <p:blipFill>
          <a:blip r:embed="rId3"/>
          <a:stretch>
            <a:fillRect/>
          </a:stretch>
        </p:blipFill>
        <p:spPr>
          <a:xfrm>
            <a:off x="749300" y="2314819"/>
            <a:ext cx="6145106" cy="3776257"/>
          </a:xfrm>
          <a:prstGeom prst="rect">
            <a:avLst/>
          </a:prstGeom>
        </p:spPr>
      </p:pic>
      <p:sp>
        <p:nvSpPr>
          <p:cNvPr id="5" name="Footer Placeholder 4">
            <a:extLst>
              <a:ext uri="{FF2B5EF4-FFF2-40B4-BE49-F238E27FC236}">
                <a16:creationId xmlns:a16="http://schemas.microsoft.com/office/drawing/2014/main" id="{2AD9E0CE-6501-4D6F-B720-BE6E5BE486C8}"/>
              </a:ext>
            </a:extLst>
          </p:cNvPr>
          <p:cNvSpPr>
            <a:spLocks noGrp="1"/>
          </p:cNvSpPr>
          <p:nvPr>
            <p:ph type="ftr" sz="quarter" idx="11"/>
          </p:nvPr>
        </p:nvSpPr>
        <p:spPr>
          <a:xfrm>
            <a:off x="711200" y="6381750"/>
            <a:ext cx="11333018" cy="406977"/>
          </a:xfrm>
        </p:spPr>
        <p:txBody>
          <a:bodyPr/>
          <a:lstStyle/>
          <a:p>
            <a:r>
              <a:rPr lang="en-US" dirty="0"/>
              <a:t>Benedict., Gnocchi, D. C., Florence, I., Amato, M. P., Benedict, R. H. B., Amato, M. P., Deluca, J., &amp; </a:t>
            </a:r>
            <a:r>
              <a:rPr lang="en-US" dirty="0" err="1"/>
              <a:t>Geurts</a:t>
            </a:r>
            <a:r>
              <a:rPr lang="en-US" dirty="0"/>
              <a:t>, J. G. (2020). Cognitive impairment in multiple sclerosis: clinical management, MRI, and therapeutic avenues. In </a:t>
            </a:r>
            <a:r>
              <a:rPr lang="en-US" i="1" dirty="0"/>
              <a:t>Lancet Neurol</a:t>
            </a:r>
            <a:r>
              <a:rPr lang="en-US" dirty="0"/>
              <a:t> (Vol. 19). </a:t>
            </a:r>
          </a:p>
        </p:txBody>
      </p:sp>
      <p:pic>
        <p:nvPicPr>
          <p:cNvPr id="7" name="Picture 6">
            <a:extLst>
              <a:ext uri="{FF2B5EF4-FFF2-40B4-BE49-F238E27FC236}">
                <a16:creationId xmlns:a16="http://schemas.microsoft.com/office/drawing/2014/main" id="{2EC768F9-5641-4D5D-AAB6-B6DD7DFC1624}"/>
              </a:ext>
            </a:extLst>
          </p:cNvPr>
          <p:cNvPicPr>
            <a:picLocks noChangeAspect="1"/>
          </p:cNvPicPr>
          <p:nvPr/>
        </p:nvPicPr>
        <p:blipFill rotWithShape="1">
          <a:blip r:embed="rId4"/>
          <a:srcRect b="31333"/>
          <a:stretch/>
        </p:blipFill>
        <p:spPr>
          <a:xfrm>
            <a:off x="7017189" y="2314819"/>
            <a:ext cx="4299171" cy="3776257"/>
          </a:xfrm>
          <a:prstGeom prst="rect">
            <a:avLst/>
          </a:prstGeom>
        </p:spPr>
      </p:pic>
    </p:spTree>
    <p:extLst>
      <p:ext uri="{BB962C8B-B14F-4D97-AF65-F5344CB8AC3E}">
        <p14:creationId xmlns:p14="http://schemas.microsoft.com/office/powerpoint/2010/main" val="132346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8F7AB-1821-4394-8129-3158862724FE}"/>
              </a:ext>
            </a:extLst>
          </p:cNvPr>
          <p:cNvSpPr>
            <a:spLocks noGrp="1"/>
          </p:cNvSpPr>
          <p:nvPr>
            <p:ph type="title"/>
          </p:nvPr>
        </p:nvSpPr>
        <p:spPr/>
        <p:txBody>
          <a:bodyPr/>
          <a:lstStyle/>
          <a:p>
            <a:r>
              <a:rPr lang="en-US" dirty="0">
                <a:solidFill>
                  <a:srgbClr val="3A8894"/>
                </a:solidFill>
              </a:rPr>
              <a:t>Practice Effects vs. Longitudinal Decline</a:t>
            </a:r>
          </a:p>
        </p:txBody>
      </p:sp>
      <p:pic>
        <p:nvPicPr>
          <p:cNvPr id="8" name="Content Placeholder 7">
            <a:extLst>
              <a:ext uri="{FF2B5EF4-FFF2-40B4-BE49-F238E27FC236}">
                <a16:creationId xmlns:a16="http://schemas.microsoft.com/office/drawing/2014/main" id="{24A1CD21-65A5-44DF-9B15-4D0604FD72CA}"/>
              </a:ext>
            </a:extLst>
          </p:cNvPr>
          <p:cNvPicPr>
            <a:picLocks noGrp="1" noChangeAspect="1"/>
          </p:cNvPicPr>
          <p:nvPr>
            <p:ph sz="half" idx="1"/>
          </p:nvPr>
        </p:nvPicPr>
        <p:blipFill>
          <a:blip r:embed="rId3"/>
          <a:stretch>
            <a:fillRect/>
          </a:stretch>
        </p:blipFill>
        <p:spPr>
          <a:xfrm>
            <a:off x="5535624" y="2773877"/>
            <a:ext cx="5983276" cy="3074738"/>
          </a:xfrm>
        </p:spPr>
      </p:pic>
      <p:sp>
        <p:nvSpPr>
          <p:cNvPr id="5" name="Footer Placeholder 4">
            <a:extLst>
              <a:ext uri="{FF2B5EF4-FFF2-40B4-BE49-F238E27FC236}">
                <a16:creationId xmlns:a16="http://schemas.microsoft.com/office/drawing/2014/main" id="{8A973F29-AE06-4B33-AB45-6D7208FB52E7}"/>
              </a:ext>
            </a:extLst>
          </p:cNvPr>
          <p:cNvSpPr>
            <a:spLocks noGrp="1"/>
          </p:cNvSpPr>
          <p:nvPr>
            <p:ph type="ftr" sz="quarter" idx="11"/>
          </p:nvPr>
        </p:nvSpPr>
        <p:spPr>
          <a:xfrm>
            <a:off x="673100" y="6400801"/>
            <a:ext cx="11360727" cy="457200"/>
          </a:xfrm>
        </p:spPr>
        <p:txBody>
          <a:bodyPr/>
          <a:lstStyle/>
          <a:p>
            <a:r>
              <a:rPr lang="en-US" dirty="0"/>
              <a:t>Fuchs, T. A., (2020). Trait Conscientiousness predicts rate of longitudinal SDMT decline in multiple sclerosis. </a:t>
            </a:r>
            <a:r>
              <a:rPr lang="en-US" i="1" dirty="0"/>
              <a:t>Multiple Sclerosis Journal</a:t>
            </a:r>
            <a:r>
              <a:rPr lang="en-US" dirty="0"/>
              <a:t>, </a:t>
            </a:r>
            <a:r>
              <a:rPr lang="en-US" i="1" dirty="0"/>
              <a:t>26</a:t>
            </a:r>
            <a:r>
              <a:rPr lang="en-US" dirty="0"/>
              <a:t>(2). </a:t>
            </a:r>
          </a:p>
          <a:p>
            <a:r>
              <a:rPr lang="en-US" dirty="0"/>
              <a:t>Fuchs, T. A. (2022). Repeated forms, testing intervals, and SDMT performance in a large multiple sclerosis dataset. </a:t>
            </a:r>
            <a:r>
              <a:rPr lang="en-US" i="1" dirty="0"/>
              <a:t>MSARD</a:t>
            </a:r>
            <a:r>
              <a:rPr lang="en-US" dirty="0"/>
              <a:t>, </a:t>
            </a:r>
            <a:r>
              <a:rPr lang="en-US" i="1" dirty="0"/>
              <a:t>68</a:t>
            </a:r>
            <a:r>
              <a:rPr lang="en-US" dirty="0"/>
              <a:t>, 104375. </a:t>
            </a:r>
          </a:p>
          <a:p>
            <a:endParaRPr lang="en-US" dirty="0"/>
          </a:p>
        </p:txBody>
      </p:sp>
      <p:pic>
        <p:nvPicPr>
          <p:cNvPr id="6" name="Picture 5">
            <a:extLst>
              <a:ext uri="{FF2B5EF4-FFF2-40B4-BE49-F238E27FC236}">
                <a16:creationId xmlns:a16="http://schemas.microsoft.com/office/drawing/2014/main" id="{ED36B2C2-595F-4F59-B50A-22B5952D3699}"/>
              </a:ext>
            </a:extLst>
          </p:cNvPr>
          <p:cNvPicPr>
            <a:picLocks noChangeAspect="1"/>
          </p:cNvPicPr>
          <p:nvPr/>
        </p:nvPicPr>
        <p:blipFill>
          <a:blip r:embed="rId4"/>
          <a:stretch>
            <a:fillRect/>
          </a:stretch>
        </p:blipFill>
        <p:spPr>
          <a:xfrm>
            <a:off x="673100" y="2158030"/>
            <a:ext cx="4616687" cy="4038808"/>
          </a:xfrm>
          <a:prstGeom prst="rect">
            <a:avLst/>
          </a:prstGeom>
        </p:spPr>
      </p:pic>
    </p:spTree>
    <p:extLst>
      <p:ext uri="{BB962C8B-B14F-4D97-AF65-F5344CB8AC3E}">
        <p14:creationId xmlns:p14="http://schemas.microsoft.com/office/powerpoint/2010/main" val="192252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F6C1-A94A-401B-B0B7-4006F42971DD}"/>
              </a:ext>
            </a:extLst>
          </p:cNvPr>
          <p:cNvSpPr>
            <a:spLocks noGrp="1"/>
          </p:cNvSpPr>
          <p:nvPr>
            <p:ph type="title"/>
          </p:nvPr>
        </p:nvSpPr>
        <p:spPr/>
        <p:txBody>
          <a:bodyPr/>
          <a:lstStyle/>
          <a:p>
            <a:r>
              <a:rPr lang="en-US" dirty="0">
                <a:solidFill>
                  <a:srgbClr val="3A8894"/>
                </a:solidFill>
              </a:rPr>
              <a:t>Confounds of Cognition in MS</a:t>
            </a:r>
          </a:p>
        </p:txBody>
      </p:sp>
      <p:pic>
        <p:nvPicPr>
          <p:cNvPr id="7" name="Content Placeholder 6">
            <a:extLst>
              <a:ext uri="{FF2B5EF4-FFF2-40B4-BE49-F238E27FC236}">
                <a16:creationId xmlns:a16="http://schemas.microsoft.com/office/drawing/2014/main" id="{F6423BFA-C8A6-4E53-876B-D783A9AECB56}"/>
              </a:ext>
            </a:extLst>
          </p:cNvPr>
          <p:cNvPicPr>
            <a:picLocks noGrp="1" noChangeAspect="1"/>
          </p:cNvPicPr>
          <p:nvPr>
            <p:ph sz="half" idx="1"/>
          </p:nvPr>
        </p:nvPicPr>
        <p:blipFill rotWithShape="1">
          <a:blip r:embed="rId3"/>
          <a:srcRect r="34290" b="50303"/>
          <a:stretch/>
        </p:blipFill>
        <p:spPr>
          <a:xfrm>
            <a:off x="2169391" y="2425655"/>
            <a:ext cx="6752936" cy="3441079"/>
          </a:xfrm>
        </p:spPr>
      </p:pic>
      <p:sp>
        <p:nvSpPr>
          <p:cNvPr id="5" name="Footer Placeholder 4">
            <a:extLst>
              <a:ext uri="{FF2B5EF4-FFF2-40B4-BE49-F238E27FC236}">
                <a16:creationId xmlns:a16="http://schemas.microsoft.com/office/drawing/2014/main" id="{9513E256-6CC4-4DA3-8CC9-972FEDAA7623}"/>
              </a:ext>
            </a:extLst>
          </p:cNvPr>
          <p:cNvSpPr>
            <a:spLocks noGrp="1"/>
          </p:cNvSpPr>
          <p:nvPr>
            <p:ph type="ftr" sz="quarter" idx="11"/>
          </p:nvPr>
        </p:nvSpPr>
        <p:spPr>
          <a:xfrm>
            <a:off x="711200" y="6381751"/>
            <a:ext cx="11129818" cy="277668"/>
          </a:xfrm>
        </p:spPr>
        <p:txBody>
          <a:bodyPr/>
          <a:lstStyle/>
          <a:p>
            <a:r>
              <a:rPr lang="en-US" dirty="0"/>
              <a:t>Guillemin, C., </a:t>
            </a:r>
            <a:r>
              <a:rPr lang="en-US" dirty="0" err="1"/>
              <a:t>Lommers</a:t>
            </a:r>
            <a:r>
              <a:rPr lang="en-US" dirty="0"/>
              <a:t>, E., </a:t>
            </a:r>
            <a:r>
              <a:rPr lang="en-US" dirty="0" err="1"/>
              <a:t>Delrue</a:t>
            </a:r>
            <a:r>
              <a:rPr lang="en-US" dirty="0"/>
              <a:t>, G., </a:t>
            </a:r>
            <a:r>
              <a:rPr lang="en-US" dirty="0" err="1"/>
              <a:t>Gester</a:t>
            </a:r>
            <a:r>
              <a:rPr lang="en-US" dirty="0"/>
              <a:t>, E., </a:t>
            </a:r>
            <a:r>
              <a:rPr lang="en-US" dirty="0" err="1"/>
              <a:t>Maquet</a:t>
            </a:r>
            <a:r>
              <a:rPr lang="en-US" dirty="0"/>
              <a:t>, P., &amp; Collette, F. (2022). The Complex Interplay Between Trait Fatigue and Cognition in Multiple Sclerosis. </a:t>
            </a:r>
            <a:r>
              <a:rPr lang="en-US" i="1" dirty="0" err="1"/>
              <a:t>Psychologica</a:t>
            </a:r>
            <a:r>
              <a:rPr lang="en-US" i="1" dirty="0"/>
              <a:t> </a:t>
            </a:r>
            <a:r>
              <a:rPr lang="en-US" i="1" dirty="0" err="1"/>
              <a:t>Belgica</a:t>
            </a:r>
            <a:r>
              <a:rPr lang="en-US" dirty="0"/>
              <a:t>, </a:t>
            </a:r>
            <a:r>
              <a:rPr lang="en-US" i="1" dirty="0"/>
              <a:t>62</a:t>
            </a:r>
            <a:r>
              <a:rPr lang="en-US" dirty="0"/>
              <a:t>(1), 108. </a:t>
            </a:r>
          </a:p>
        </p:txBody>
      </p:sp>
    </p:spTree>
    <p:extLst>
      <p:ext uri="{BB962C8B-B14F-4D97-AF65-F5344CB8AC3E}">
        <p14:creationId xmlns:p14="http://schemas.microsoft.com/office/powerpoint/2010/main" val="262162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84ADD3E-2151-4925-A2CA-13EF0A670025}"/>
              </a:ext>
            </a:extLst>
          </p:cNvPr>
          <p:cNvPicPr>
            <a:picLocks noChangeAspect="1"/>
          </p:cNvPicPr>
          <p:nvPr/>
        </p:nvPicPr>
        <p:blipFill rotWithShape="1">
          <a:blip r:embed="rId2"/>
          <a:srcRect t="14217" r="9092" b="17818"/>
          <a:stretch/>
        </p:blipFill>
        <p:spPr>
          <a:xfrm>
            <a:off x="3523488" y="10"/>
            <a:ext cx="8668512" cy="6857990"/>
          </a:xfrm>
          <a:prstGeom prst="rect">
            <a:avLst/>
          </a:prstGeom>
        </p:spPr>
      </p:pic>
      <p:sp>
        <p:nvSpPr>
          <p:cNvPr id="24" name="Rectangle 2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46E23A-8AA4-4368-BACE-B3CEFD8BDDC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solidFill>
                  <a:schemeClr val="tx1"/>
                </a:solidFill>
              </a:rPr>
              <a:t>Treatment of Cognitive Impairment in MS</a:t>
            </a:r>
          </a:p>
        </p:txBody>
      </p:sp>
      <p:sp>
        <p:nvSpPr>
          <p:cNvPr id="26" name="Rectangle 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7035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9479-704C-4AD9-89D1-0B7705CB3C1B}"/>
              </a:ext>
            </a:extLst>
          </p:cNvPr>
          <p:cNvSpPr>
            <a:spLocks noGrp="1"/>
          </p:cNvSpPr>
          <p:nvPr>
            <p:ph type="title"/>
          </p:nvPr>
        </p:nvSpPr>
        <p:spPr/>
        <p:txBody>
          <a:bodyPr/>
          <a:lstStyle/>
          <a:p>
            <a:r>
              <a:rPr lang="en-US" dirty="0">
                <a:solidFill>
                  <a:srgbClr val="3A8894"/>
                </a:solidFill>
              </a:rPr>
              <a:t>Pharmacologic Treatment</a:t>
            </a:r>
          </a:p>
        </p:txBody>
      </p:sp>
      <p:sp>
        <p:nvSpPr>
          <p:cNvPr id="5" name="Footer Placeholder 4">
            <a:extLst>
              <a:ext uri="{FF2B5EF4-FFF2-40B4-BE49-F238E27FC236}">
                <a16:creationId xmlns:a16="http://schemas.microsoft.com/office/drawing/2014/main" id="{7136F305-069D-41DC-BCD5-61E8F33E8912}"/>
              </a:ext>
            </a:extLst>
          </p:cNvPr>
          <p:cNvSpPr>
            <a:spLocks noGrp="1"/>
          </p:cNvSpPr>
          <p:nvPr>
            <p:ph type="ftr" sz="quarter" idx="11"/>
          </p:nvPr>
        </p:nvSpPr>
        <p:spPr>
          <a:xfrm>
            <a:off x="711200" y="6381750"/>
            <a:ext cx="11480800" cy="360795"/>
          </a:xfrm>
        </p:spPr>
        <p:txBody>
          <a:bodyPr/>
          <a:lstStyle/>
          <a:p>
            <a:r>
              <a:rPr lang="en-US" dirty="0" err="1"/>
              <a:t>Preziosa</a:t>
            </a:r>
            <a:r>
              <a:rPr lang="en-US" dirty="0"/>
              <a:t>, P., Conti, L., Rocca, M. A., &amp; </a:t>
            </a:r>
            <a:r>
              <a:rPr lang="en-US" dirty="0" err="1"/>
              <a:t>Filippi</a:t>
            </a:r>
            <a:r>
              <a:rPr lang="en-US" dirty="0"/>
              <a:t>, M. (2022). Effects on cognition of DMTs in multiple sclerosis: moving beyond the prevention of inflammatory activity. </a:t>
            </a:r>
            <a:r>
              <a:rPr lang="en-US" i="1" dirty="0"/>
              <a:t>Journal of Neurology</a:t>
            </a:r>
            <a:r>
              <a:rPr lang="en-US" dirty="0"/>
              <a:t>, </a:t>
            </a:r>
            <a:r>
              <a:rPr lang="en-US" i="1" dirty="0"/>
              <a:t>269</a:t>
            </a:r>
            <a:r>
              <a:rPr lang="en-US" dirty="0"/>
              <a:t>(2), 1052–1064.</a:t>
            </a:r>
          </a:p>
        </p:txBody>
      </p:sp>
      <p:pic>
        <p:nvPicPr>
          <p:cNvPr id="12" name="Picture 11">
            <a:extLst>
              <a:ext uri="{FF2B5EF4-FFF2-40B4-BE49-F238E27FC236}">
                <a16:creationId xmlns:a16="http://schemas.microsoft.com/office/drawing/2014/main" id="{8EA83581-97C4-43BC-A634-E1F28B6E4DE6}"/>
              </a:ext>
            </a:extLst>
          </p:cNvPr>
          <p:cNvPicPr>
            <a:picLocks noChangeAspect="1"/>
          </p:cNvPicPr>
          <p:nvPr/>
        </p:nvPicPr>
        <p:blipFill>
          <a:blip r:embed="rId3"/>
          <a:stretch>
            <a:fillRect/>
          </a:stretch>
        </p:blipFill>
        <p:spPr>
          <a:xfrm>
            <a:off x="2272145" y="2425655"/>
            <a:ext cx="6524625" cy="3714750"/>
          </a:xfrm>
          <a:prstGeom prst="rect">
            <a:avLst/>
          </a:prstGeom>
        </p:spPr>
      </p:pic>
    </p:spTree>
    <p:extLst>
      <p:ext uri="{BB962C8B-B14F-4D97-AF65-F5344CB8AC3E}">
        <p14:creationId xmlns:p14="http://schemas.microsoft.com/office/powerpoint/2010/main" val="281273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ED34-CC96-4B69-A25B-714C596D87CD}"/>
              </a:ext>
            </a:extLst>
          </p:cNvPr>
          <p:cNvSpPr>
            <a:spLocks noGrp="1"/>
          </p:cNvSpPr>
          <p:nvPr>
            <p:ph type="title"/>
          </p:nvPr>
        </p:nvSpPr>
        <p:spPr/>
        <p:txBody>
          <a:bodyPr/>
          <a:lstStyle/>
          <a:p>
            <a:r>
              <a:rPr lang="en-US" dirty="0">
                <a:solidFill>
                  <a:srgbClr val="3A8894"/>
                </a:solidFill>
              </a:rPr>
              <a:t>Behavioral Treatment</a:t>
            </a:r>
          </a:p>
        </p:txBody>
      </p:sp>
      <p:sp>
        <p:nvSpPr>
          <p:cNvPr id="5" name="Footer Placeholder 4">
            <a:extLst>
              <a:ext uri="{FF2B5EF4-FFF2-40B4-BE49-F238E27FC236}">
                <a16:creationId xmlns:a16="http://schemas.microsoft.com/office/drawing/2014/main" id="{369910FF-876A-455D-A92F-2CF08E801203}"/>
              </a:ext>
            </a:extLst>
          </p:cNvPr>
          <p:cNvSpPr>
            <a:spLocks noGrp="1"/>
          </p:cNvSpPr>
          <p:nvPr>
            <p:ph type="ftr" sz="quarter" idx="11"/>
          </p:nvPr>
        </p:nvSpPr>
        <p:spPr>
          <a:xfrm>
            <a:off x="711199" y="6381750"/>
            <a:ext cx="11397673" cy="379268"/>
          </a:xfrm>
        </p:spPr>
        <p:txBody>
          <a:bodyPr/>
          <a:lstStyle/>
          <a:p>
            <a:r>
              <a:rPr lang="en-US" dirty="0"/>
              <a:t>Fuchs, T. </a:t>
            </a:r>
            <a:r>
              <a:rPr lang="en-US" dirty="0" err="1"/>
              <a:t>A.,et</a:t>
            </a:r>
            <a:r>
              <a:rPr lang="en-US" dirty="0"/>
              <a:t> al. (2019). Response heterogeneity to home-based restorative cognitive rehabilitation in multiple sclerosis: An exploratory study. </a:t>
            </a:r>
            <a:r>
              <a:rPr lang="en-US" i="1" dirty="0"/>
              <a:t>Multiple Sclerosis and Related Disorders</a:t>
            </a:r>
            <a:r>
              <a:rPr lang="en-US" dirty="0"/>
              <a:t>, </a:t>
            </a:r>
            <a:r>
              <a:rPr lang="en-US" i="1" dirty="0"/>
              <a:t>34</a:t>
            </a:r>
            <a:r>
              <a:rPr lang="en-US" dirty="0"/>
              <a:t>. </a:t>
            </a:r>
          </a:p>
        </p:txBody>
      </p:sp>
      <p:pic>
        <p:nvPicPr>
          <p:cNvPr id="3" name="Picture 2">
            <a:extLst>
              <a:ext uri="{FF2B5EF4-FFF2-40B4-BE49-F238E27FC236}">
                <a16:creationId xmlns:a16="http://schemas.microsoft.com/office/drawing/2014/main" id="{F5FC91A4-CF6B-4599-A36B-B33DD65DC082}"/>
              </a:ext>
            </a:extLst>
          </p:cNvPr>
          <p:cNvPicPr>
            <a:picLocks noChangeAspect="1"/>
          </p:cNvPicPr>
          <p:nvPr/>
        </p:nvPicPr>
        <p:blipFill>
          <a:blip r:embed="rId2"/>
          <a:stretch>
            <a:fillRect/>
          </a:stretch>
        </p:blipFill>
        <p:spPr>
          <a:xfrm>
            <a:off x="2268245" y="2425655"/>
            <a:ext cx="7655510" cy="3546339"/>
          </a:xfrm>
          <a:prstGeom prst="rect">
            <a:avLst/>
          </a:prstGeom>
        </p:spPr>
      </p:pic>
    </p:spTree>
    <p:extLst>
      <p:ext uri="{BB962C8B-B14F-4D97-AF65-F5344CB8AC3E}">
        <p14:creationId xmlns:p14="http://schemas.microsoft.com/office/powerpoint/2010/main" val="166499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52A5FFE-11A7-4378-A78A-D1F61AEE8E51}"/>
              </a:ext>
            </a:extLst>
          </p:cNvPr>
          <p:cNvPicPr>
            <a:picLocks noChangeAspect="1"/>
          </p:cNvPicPr>
          <p:nvPr/>
        </p:nvPicPr>
        <p:blipFill rotWithShape="1">
          <a:blip r:embed="rId2"/>
          <a:srcRect l="13479" r="31870" b="3919"/>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4C6CF44-EB7C-44E5-9E67-C91B56571E4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tx1"/>
                </a:solidFill>
              </a:rPr>
              <a:t>Cognition and Brain Networks</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65401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CB5B-140F-4727-8148-12C7F497800E}"/>
              </a:ext>
            </a:extLst>
          </p:cNvPr>
          <p:cNvSpPr>
            <a:spLocks noGrp="1"/>
          </p:cNvSpPr>
          <p:nvPr>
            <p:ph type="title"/>
          </p:nvPr>
        </p:nvSpPr>
        <p:spPr/>
        <p:txBody>
          <a:bodyPr/>
          <a:lstStyle/>
          <a:p>
            <a:r>
              <a:rPr lang="en-US" dirty="0">
                <a:solidFill>
                  <a:srgbClr val="3A8894"/>
                </a:solidFill>
              </a:rPr>
              <a:t>Simplest MRI Measures</a:t>
            </a:r>
          </a:p>
        </p:txBody>
      </p:sp>
      <p:sp>
        <p:nvSpPr>
          <p:cNvPr id="5" name="Footer Placeholder 4">
            <a:extLst>
              <a:ext uri="{FF2B5EF4-FFF2-40B4-BE49-F238E27FC236}">
                <a16:creationId xmlns:a16="http://schemas.microsoft.com/office/drawing/2014/main" id="{64CD4511-DB15-49A2-8713-07F03BAA8EE7}"/>
              </a:ext>
            </a:extLst>
          </p:cNvPr>
          <p:cNvSpPr>
            <a:spLocks noGrp="1"/>
          </p:cNvSpPr>
          <p:nvPr>
            <p:ph type="ftr" sz="quarter" idx="11"/>
          </p:nvPr>
        </p:nvSpPr>
        <p:spPr>
          <a:xfrm>
            <a:off x="711199" y="6381750"/>
            <a:ext cx="11059885" cy="398028"/>
          </a:xfrm>
        </p:spPr>
        <p:txBody>
          <a:bodyPr/>
          <a:lstStyle/>
          <a:p>
            <a:r>
              <a:rPr lang="en-US" dirty="0" err="1"/>
              <a:t>Rovira</a:t>
            </a:r>
            <a:r>
              <a:rPr lang="en-US" dirty="0"/>
              <a:t> À, </a:t>
            </a:r>
            <a:r>
              <a:rPr lang="en-US" dirty="0" err="1"/>
              <a:t>Wattjes</a:t>
            </a:r>
            <a:r>
              <a:rPr lang="en-US" dirty="0"/>
              <a:t> MP, </a:t>
            </a:r>
            <a:r>
              <a:rPr lang="en-US" dirty="0" err="1"/>
              <a:t>Tintoré</a:t>
            </a:r>
            <a:r>
              <a:rPr lang="en-US" dirty="0"/>
              <a:t> M, et al. EVIDENCE-BASED GUIDELINES MAGNIMS consensus guidelines on the use of MRI in multiple sclerosis — clinical implementation in the diagnostic process. 2015;11</a:t>
            </a:r>
          </a:p>
        </p:txBody>
      </p:sp>
      <p:pic>
        <p:nvPicPr>
          <p:cNvPr id="6" name="Picture 5">
            <a:extLst>
              <a:ext uri="{FF2B5EF4-FFF2-40B4-BE49-F238E27FC236}">
                <a16:creationId xmlns:a16="http://schemas.microsoft.com/office/drawing/2014/main" id="{F7E82C12-69BF-456C-A3CD-85F5BB8A7ABB}"/>
              </a:ext>
            </a:extLst>
          </p:cNvPr>
          <p:cNvPicPr>
            <a:picLocks noChangeAspect="1"/>
          </p:cNvPicPr>
          <p:nvPr/>
        </p:nvPicPr>
        <p:blipFill>
          <a:blip r:embed="rId3"/>
          <a:stretch>
            <a:fillRect/>
          </a:stretch>
        </p:blipFill>
        <p:spPr>
          <a:xfrm>
            <a:off x="752856" y="2204570"/>
            <a:ext cx="11059886" cy="3729348"/>
          </a:xfrm>
          <a:prstGeom prst="rect">
            <a:avLst/>
          </a:prstGeom>
        </p:spPr>
      </p:pic>
    </p:spTree>
    <p:extLst>
      <p:ext uri="{BB962C8B-B14F-4D97-AF65-F5344CB8AC3E}">
        <p14:creationId xmlns:p14="http://schemas.microsoft.com/office/powerpoint/2010/main" val="227586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ECFF-9B64-4D09-8A97-A6BC1B6C5FC9}"/>
              </a:ext>
            </a:extLst>
          </p:cNvPr>
          <p:cNvSpPr>
            <a:spLocks noGrp="1"/>
          </p:cNvSpPr>
          <p:nvPr>
            <p:ph type="title"/>
          </p:nvPr>
        </p:nvSpPr>
        <p:spPr/>
        <p:txBody>
          <a:bodyPr/>
          <a:lstStyle/>
          <a:p>
            <a:r>
              <a:rPr lang="en-US" dirty="0">
                <a:solidFill>
                  <a:srgbClr val="3A8894"/>
                </a:solidFill>
              </a:rPr>
              <a:t>Limits of Technology</a:t>
            </a:r>
          </a:p>
        </p:txBody>
      </p:sp>
      <p:sp>
        <p:nvSpPr>
          <p:cNvPr id="5" name="Footer Placeholder 4">
            <a:extLst>
              <a:ext uri="{FF2B5EF4-FFF2-40B4-BE49-F238E27FC236}">
                <a16:creationId xmlns:a16="http://schemas.microsoft.com/office/drawing/2014/main" id="{2353F416-FE0B-485B-BF73-B0E01D8CCA8E}"/>
              </a:ext>
            </a:extLst>
          </p:cNvPr>
          <p:cNvSpPr>
            <a:spLocks noGrp="1"/>
          </p:cNvSpPr>
          <p:nvPr>
            <p:ph type="ftr" sz="quarter" idx="11"/>
          </p:nvPr>
        </p:nvSpPr>
        <p:spPr>
          <a:xfrm>
            <a:off x="752856" y="6409458"/>
            <a:ext cx="10766044" cy="314003"/>
          </a:xfrm>
        </p:spPr>
        <p:txBody>
          <a:bodyPr/>
          <a:lstStyle/>
          <a:p>
            <a:r>
              <a:rPr lang="en-US" dirty="0" err="1"/>
              <a:t>Bakshi</a:t>
            </a:r>
            <a:r>
              <a:rPr lang="en-US" dirty="0"/>
              <a:t> R, Thompson AJ, Rocca MA, et al. MRI in multiple sclerosis: current status and future prospects. </a:t>
            </a:r>
            <a:r>
              <a:rPr lang="en-US" i="1" dirty="0"/>
              <a:t>Lancet Neurol</a:t>
            </a:r>
            <a:r>
              <a:rPr lang="en-US" dirty="0"/>
              <a:t>. 2008.</a:t>
            </a:r>
          </a:p>
          <a:p>
            <a:r>
              <a:rPr lang="en-US" dirty="0"/>
              <a:t>Pitt, D. (2010). Imaging cortical lesions in multiple sclerosis with ultra-high-field magnetic resonance imaging. </a:t>
            </a:r>
            <a:r>
              <a:rPr lang="en-US" i="1" dirty="0"/>
              <a:t>Archives.</a:t>
            </a:r>
            <a:endParaRPr lang="en-US" dirty="0"/>
          </a:p>
        </p:txBody>
      </p:sp>
      <p:pic>
        <p:nvPicPr>
          <p:cNvPr id="6" name="Picture 5">
            <a:extLst>
              <a:ext uri="{FF2B5EF4-FFF2-40B4-BE49-F238E27FC236}">
                <a16:creationId xmlns:a16="http://schemas.microsoft.com/office/drawing/2014/main" id="{8A9024C6-DD15-4D33-A8F1-77FDAEAB817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52856" y="2222455"/>
            <a:ext cx="5975682" cy="3711375"/>
          </a:xfrm>
          <a:prstGeom prst="rect">
            <a:avLst/>
          </a:prstGeom>
        </p:spPr>
      </p:pic>
      <p:pic>
        <p:nvPicPr>
          <p:cNvPr id="8" name="Picture 7">
            <a:extLst>
              <a:ext uri="{FF2B5EF4-FFF2-40B4-BE49-F238E27FC236}">
                <a16:creationId xmlns:a16="http://schemas.microsoft.com/office/drawing/2014/main" id="{D5C12914-953E-455E-9DA7-887C0F1C26E7}"/>
              </a:ext>
            </a:extLst>
          </p:cNvPr>
          <p:cNvPicPr>
            <a:picLocks noChangeAspect="1"/>
          </p:cNvPicPr>
          <p:nvPr/>
        </p:nvPicPr>
        <p:blipFill rotWithShape="1">
          <a:blip r:embed="rId4"/>
          <a:srcRect r="38611" b="13507"/>
          <a:stretch/>
        </p:blipFill>
        <p:spPr>
          <a:xfrm>
            <a:off x="6842771" y="2094316"/>
            <a:ext cx="4482140" cy="3967652"/>
          </a:xfrm>
          <a:prstGeom prst="rect">
            <a:avLst/>
          </a:prstGeom>
        </p:spPr>
      </p:pic>
    </p:spTree>
    <p:extLst>
      <p:ext uri="{BB962C8B-B14F-4D97-AF65-F5344CB8AC3E}">
        <p14:creationId xmlns:p14="http://schemas.microsoft.com/office/powerpoint/2010/main" val="218103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F6CD8-8D02-4DB0-AFBE-4CCD71D879E1}"/>
              </a:ext>
            </a:extLst>
          </p:cNvPr>
          <p:cNvSpPr>
            <a:spLocks noGrp="1"/>
          </p:cNvSpPr>
          <p:nvPr>
            <p:ph type="title"/>
          </p:nvPr>
        </p:nvSpPr>
        <p:spPr>
          <a:xfrm>
            <a:off x="605074" y="1100092"/>
            <a:ext cx="10834070" cy="1325563"/>
          </a:xfrm>
        </p:spPr>
        <p:txBody>
          <a:bodyPr/>
          <a:lstStyle/>
          <a:p>
            <a:r>
              <a:rPr lang="en-US" dirty="0">
                <a:solidFill>
                  <a:srgbClr val="3A8894"/>
                </a:solidFill>
              </a:rPr>
              <a:t>Thalamus as a Proxy Measure</a:t>
            </a:r>
          </a:p>
        </p:txBody>
      </p:sp>
      <p:sp>
        <p:nvSpPr>
          <p:cNvPr id="5" name="Footer Placeholder 4">
            <a:extLst>
              <a:ext uri="{FF2B5EF4-FFF2-40B4-BE49-F238E27FC236}">
                <a16:creationId xmlns:a16="http://schemas.microsoft.com/office/drawing/2014/main" id="{DB7E9C7D-669C-4990-83D5-EE343FE13620}"/>
              </a:ext>
            </a:extLst>
          </p:cNvPr>
          <p:cNvSpPr>
            <a:spLocks noGrp="1"/>
          </p:cNvSpPr>
          <p:nvPr>
            <p:ph type="ftr" sz="quarter" idx="11"/>
          </p:nvPr>
        </p:nvSpPr>
        <p:spPr>
          <a:xfrm>
            <a:off x="752856" y="6487968"/>
            <a:ext cx="11388436" cy="370032"/>
          </a:xfrm>
        </p:spPr>
        <p:txBody>
          <a:bodyPr/>
          <a:lstStyle/>
          <a:p>
            <a:r>
              <a:rPr lang="en-US" dirty="0" err="1"/>
              <a:t>Schoonheim</a:t>
            </a:r>
            <a:r>
              <a:rPr lang="en-US" dirty="0"/>
              <a:t>, M. M., (2015). Thalamus structure and function determine severity of cognitive impairment in multiple sclerosis. </a:t>
            </a:r>
            <a:r>
              <a:rPr lang="en-US" i="1" dirty="0"/>
              <a:t>Neurology</a:t>
            </a:r>
            <a:r>
              <a:rPr lang="en-US" dirty="0"/>
              <a:t>, </a:t>
            </a:r>
            <a:r>
              <a:rPr lang="en-US" i="1" dirty="0"/>
              <a:t>84</a:t>
            </a:r>
            <a:r>
              <a:rPr lang="en-US" dirty="0"/>
              <a:t>(8), 776–783.</a:t>
            </a:r>
          </a:p>
          <a:p>
            <a:r>
              <a:rPr lang="en-US" dirty="0" err="1"/>
              <a:t>Houtchens</a:t>
            </a:r>
            <a:r>
              <a:rPr lang="en-US" dirty="0"/>
              <a:t>, M. K., </a:t>
            </a:r>
            <a:r>
              <a:rPr lang="en-US" dirty="0" err="1"/>
              <a:t>Bakshi</a:t>
            </a:r>
            <a:r>
              <a:rPr lang="en-US" dirty="0"/>
              <a:t>, R. (2007). Thalamic atrophy and cognition in multiple sclerosis. </a:t>
            </a:r>
            <a:r>
              <a:rPr lang="en-US" i="1" dirty="0"/>
              <a:t>Neurology </a:t>
            </a:r>
            <a:r>
              <a:rPr lang="en-US" dirty="0"/>
              <a:t>, </a:t>
            </a:r>
            <a:r>
              <a:rPr lang="en-US" i="1" dirty="0"/>
              <a:t>69</a:t>
            </a:r>
            <a:r>
              <a:rPr lang="en-US" dirty="0"/>
              <a:t>(12), 1213–1223. </a:t>
            </a:r>
          </a:p>
          <a:p>
            <a:endParaRPr lang="en-US" dirty="0"/>
          </a:p>
        </p:txBody>
      </p:sp>
      <p:pic>
        <p:nvPicPr>
          <p:cNvPr id="6" name="Picture 5" descr="C:\Users\Tom\Documents\Buffalo_MudPhud\PhD\Studies\Atrophy_Personality\Manuscript\Final\Figure1_revision2.png">
            <a:extLst>
              <a:ext uri="{FF2B5EF4-FFF2-40B4-BE49-F238E27FC236}">
                <a16:creationId xmlns:a16="http://schemas.microsoft.com/office/drawing/2014/main" id="{D5ED6F66-D5A8-4C23-A82D-2E17D4CABD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074" y="2425655"/>
            <a:ext cx="5066053" cy="2889119"/>
          </a:xfrm>
          <a:prstGeom prst="rect">
            <a:avLst/>
          </a:prstGeom>
          <a:noFill/>
          <a:ln>
            <a:noFill/>
          </a:ln>
        </p:spPr>
      </p:pic>
      <p:pic>
        <p:nvPicPr>
          <p:cNvPr id="7" name="Picture 6">
            <a:extLst>
              <a:ext uri="{FF2B5EF4-FFF2-40B4-BE49-F238E27FC236}">
                <a16:creationId xmlns:a16="http://schemas.microsoft.com/office/drawing/2014/main" id="{02B8227A-595C-4B98-8C98-69ABCA6AEABD}"/>
              </a:ext>
            </a:extLst>
          </p:cNvPr>
          <p:cNvPicPr>
            <a:picLocks noChangeAspect="1"/>
          </p:cNvPicPr>
          <p:nvPr/>
        </p:nvPicPr>
        <p:blipFill>
          <a:blip r:embed="rId4"/>
          <a:stretch>
            <a:fillRect/>
          </a:stretch>
        </p:blipFill>
        <p:spPr>
          <a:xfrm>
            <a:off x="5762857" y="2425655"/>
            <a:ext cx="6012246" cy="2889119"/>
          </a:xfrm>
          <a:prstGeom prst="rect">
            <a:avLst/>
          </a:prstGeom>
        </p:spPr>
      </p:pic>
    </p:spTree>
    <p:extLst>
      <p:ext uri="{BB962C8B-B14F-4D97-AF65-F5344CB8AC3E}">
        <p14:creationId xmlns:p14="http://schemas.microsoft.com/office/powerpoint/2010/main" val="405839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D4BD-9082-4890-B676-6A6925AC2181}"/>
              </a:ext>
            </a:extLst>
          </p:cNvPr>
          <p:cNvSpPr>
            <a:spLocks noGrp="1"/>
          </p:cNvSpPr>
          <p:nvPr>
            <p:ph type="title"/>
          </p:nvPr>
        </p:nvSpPr>
        <p:spPr/>
        <p:txBody>
          <a:bodyPr/>
          <a:lstStyle/>
          <a:p>
            <a:r>
              <a:rPr lang="en-US" dirty="0">
                <a:solidFill>
                  <a:srgbClr val="3A8894"/>
                </a:solidFill>
              </a:rPr>
              <a:t>MS as a Network Disease</a:t>
            </a:r>
          </a:p>
        </p:txBody>
      </p:sp>
      <p:pic>
        <p:nvPicPr>
          <p:cNvPr id="6" name="Picture 5">
            <a:extLst>
              <a:ext uri="{FF2B5EF4-FFF2-40B4-BE49-F238E27FC236}">
                <a16:creationId xmlns:a16="http://schemas.microsoft.com/office/drawing/2014/main" id="{1CD4974E-81F9-470A-9BCA-285C69D3BD8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06346" y="2605804"/>
            <a:ext cx="4858381" cy="2718849"/>
          </a:xfrm>
          <a:prstGeom prst="rect">
            <a:avLst/>
          </a:prstGeom>
        </p:spPr>
      </p:pic>
      <p:pic>
        <p:nvPicPr>
          <p:cNvPr id="7" name="Picture 6">
            <a:extLst>
              <a:ext uri="{FF2B5EF4-FFF2-40B4-BE49-F238E27FC236}">
                <a16:creationId xmlns:a16="http://schemas.microsoft.com/office/drawing/2014/main" id="{61F3B9EE-5F31-498A-AE02-8A5C5B99B47D}"/>
              </a:ext>
            </a:extLst>
          </p:cNvPr>
          <p:cNvPicPr>
            <a:picLocks noChangeAspect="1"/>
          </p:cNvPicPr>
          <p:nvPr/>
        </p:nvPicPr>
        <p:blipFill rotWithShape="1">
          <a:blip r:embed="rId4"/>
          <a:srcRect t="5866" b="8517"/>
          <a:stretch/>
        </p:blipFill>
        <p:spPr>
          <a:xfrm>
            <a:off x="5379606" y="2605804"/>
            <a:ext cx="6744713" cy="2718849"/>
          </a:xfrm>
          <a:prstGeom prst="rect">
            <a:avLst/>
          </a:prstGeom>
        </p:spPr>
      </p:pic>
    </p:spTree>
    <p:extLst>
      <p:ext uri="{BB962C8B-B14F-4D97-AF65-F5344CB8AC3E}">
        <p14:creationId xmlns:p14="http://schemas.microsoft.com/office/powerpoint/2010/main" val="325326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D227D-808B-49FF-958F-502F080A0F02}"/>
              </a:ext>
            </a:extLst>
          </p:cNvPr>
          <p:cNvSpPr>
            <a:spLocks noGrp="1"/>
          </p:cNvSpPr>
          <p:nvPr>
            <p:ph type="title"/>
          </p:nvPr>
        </p:nvSpPr>
        <p:spPr/>
        <p:txBody>
          <a:bodyPr/>
          <a:lstStyle/>
          <a:p>
            <a:r>
              <a:rPr lang="en-US" dirty="0">
                <a:solidFill>
                  <a:srgbClr val="3A8894"/>
                </a:solidFill>
              </a:rPr>
              <a:t>MS as a Network Disease</a:t>
            </a:r>
          </a:p>
        </p:txBody>
      </p:sp>
      <p:pic>
        <p:nvPicPr>
          <p:cNvPr id="6" name="Picture 5">
            <a:extLst>
              <a:ext uri="{FF2B5EF4-FFF2-40B4-BE49-F238E27FC236}">
                <a16:creationId xmlns:a16="http://schemas.microsoft.com/office/drawing/2014/main" id="{D758615E-23E9-4F80-AFA8-BF67A022A4E3}"/>
              </a:ext>
            </a:extLst>
          </p:cNvPr>
          <p:cNvPicPr>
            <a:picLocks noChangeAspect="1"/>
          </p:cNvPicPr>
          <p:nvPr/>
        </p:nvPicPr>
        <p:blipFill>
          <a:blip r:embed="rId3"/>
          <a:stretch>
            <a:fillRect/>
          </a:stretch>
        </p:blipFill>
        <p:spPr>
          <a:xfrm>
            <a:off x="711200" y="2361000"/>
            <a:ext cx="8087524" cy="3633811"/>
          </a:xfrm>
          <a:prstGeom prst="rect">
            <a:avLst/>
          </a:prstGeom>
        </p:spPr>
      </p:pic>
      <p:pic>
        <p:nvPicPr>
          <p:cNvPr id="7" name="Picture 6">
            <a:extLst>
              <a:ext uri="{FF2B5EF4-FFF2-40B4-BE49-F238E27FC236}">
                <a16:creationId xmlns:a16="http://schemas.microsoft.com/office/drawing/2014/main" id="{1E5A3080-F2E6-4DB5-8D2A-E90AA6049DA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033162" y="2358926"/>
            <a:ext cx="2992403" cy="3398982"/>
          </a:xfrm>
          <a:prstGeom prst="rect">
            <a:avLst/>
          </a:prstGeom>
        </p:spPr>
      </p:pic>
    </p:spTree>
    <p:extLst>
      <p:ext uri="{BB962C8B-B14F-4D97-AF65-F5344CB8AC3E}">
        <p14:creationId xmlns:p14="http://schemas.microsoft.com/office/powerpoint/2010/main" val="101760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C3F0B-0F3E-421C-BB25-56203A90E8AE}"/>
              </a:ext>
            </a:extLst>
          </p:cNvPr>
          <p:cNvSpPr>
            <a:spLocks noGrp="1"/>
          </p:cNvSpPr>
          <p:nvPr>
            <p:ph type="title"/>
          </p:nvPr>
        </p:nvSpPr>
        <p:spPr>
          <a:xfrm>
            <a:off x="711200" y="593271"/>
            <a:ext cx="10766044" cy="1325563"/>
          </a:xfrm>
        </p:spPr>
        <p:txBody>
          <a:bodyPr/>
          <a:lstStyle/>
          <a:p>
            <a:r>
              <a:rPr lang="en-US" dirty="0">
                <a:solidFill>
                  <a:srgbClr val="3A8894"/>
                </a:solidFill>
              </a:rPr>
              <a:t>Insights from MS as a Network Disease</a:t>
            </a:r>
          </a:p>
        </p:txBody>
      </p:sp>
      <p:sp>
        <p:nvSpPr>
          <p:cNvPr id="5" name="Footer Placeholder 4">
            <a:extLst>
              <a:ext uri="{FF2B5EF4-FFF2-40B4-BE49-F238E27FC236}">
                <a16:creationId xmlns:a16="http://schemas.microsoft.com/office/drawing/2014/main" id="{DF8C8F13-6472-4F77-B1CD-873D9DD19DF0}"/>
              </a:ext>
            </a:extLst>
          </p:cNvPr>
          <p:cNvSpPr>
            <a:spLocks noGrp="1"/>
          </p:cNvSpPr>
          <p:nvPr>
            <p:ph type="ftr" sz="quarter" idx="11"/>
          </p:nvPr>
        </p:nvSpPr>
        <p:spPr>
          <a:xfrm>
            <a:off x="711200" y="6381750"/>
            <a:ext cx="11286836" cy="406977"/>
          </a:xfrm>
        </p:spPr>
        <p:txBody>
          <a:bodyPr/>
          <a:lstStyle/>
          <a:p>
            <a:r>
              <a:rPr lang="en-US" dirty="0"/>
              <a:t>Fuchs, T. A., (2018). White matter tract network disruption explains reduced conscientiousness in multiple sclerosis. </a:t>
            </a:r>
            <a:r>
              <a:rPr lang="en-US" i="1" dirty="0"/>
              <a:t>Human Brain Mapping</a:t>
            </a:r>
            <a:r>
              <a:rPr lang="en-US" dirty="0"/>
              <a:t>, </a:t>
            </a:r>
            <a:r>
              <a:rPr lang="en-US" i="1" dirty="0"/>
              <a:t>39</a:t>
            </a:r>
            <a:r>
              <a:rPr lang="en-US" dirty="0"/>
              <a:t>(9).</a:t>
            </a:r>
          </a:p>
          <a:p>
            <a:r>
              <a:rPr lang="en-US" dirty="0"/>
              <a:t>Fuchs, T. A., (2019). Preserved network functional connectivity underlies cognitive reserve in multiple sclerosis. </a:t>
            </a:r>
            <a:r>
              <a:rPr lang="en-US" i="1" dirty="0"/>
              <a:t>Human Brain Mapping</a:t>
            </a:r>
            <a:r>
              <a:rPr lang="en-US" dirty="0"/>
              <a:t>, </a:t>
            </a:r>
            <a:r>
              <a:rPr lang="en-US" i="1" dirty="0"/>
              <a:t>40</a:t>
            </a:r>
            <a:r>
              <a:rPr lang="en-US" dirty="0"/>
              <a:t>(18).  </a:t>
            </a:r>
          </a:p>
        </p:txBody>
      </p:sp>
      <p:pic>
        <p:nvPicPr>
          <p:cNvPr id="6" name="Picture 5">
            <a:extLst>
              <a:ext uri="{FF2B5EF4-FFF2-40B4-BE49-F238E27FC236}">
                <a16:creationId xmlns:a16="http://schemas.microsoft.com/office/drawing/2014/main" id="{CCC55F26-7CF6-40B5-ABB8-D612275F79C1}"/>
              </a:ext>
            </a:extLst>
          </p:cNvPr>
          <p:cNvPicPr>
            <a:picLocks noChangeAspect="1"/>
          </p:cNvPicPr>
          <p:nvPr/>
        </p:nvPicPr>
        <p:blipFill>
          <a:blip r:embed="rId3"/>
          <a:stretch>
            <a:fillRect/>
          </a:stretch>
        </p:blipFill>
        <p:spPr>
          <a:xfrm>
            <a:off x="7304806" y="3143671"/>
            <a:ext cx="3987708" cy="2898444"/>
          </a:xfrm>
          <a:prstGeom prst="rect">
            <a:avLst/>
          </a:prstGeom>
        </p:spPr>
      </p:pic>
      <p:pic>
        <p:nvPicPr>
          <p:cNvPr id="7" name="Picture 6">
            <a:extLst>
              <a:ext uri="{FF2B5EF4-FFF2-40B4-BE49-F238E27FC236}">
                <a16:creationId xmlns:a16="http://schemas.microsoft.com/office/drawing/2014/main" id="{F8ECC6D0-03BF-42B7-98E1-A80079652989}"/>
              </a:ext>
            </a:extLst>
          </p:cNvPr>
          <p:cNvPicPr>
            <a:picLocks noChangeAspect="1"/>
          </p:cNvPicPr>
          <p:nvPr/>
        </p:nvPicPr>
        <p:blipFill rotWithShape="1">
          <a:blip r:embed="rId4"/>
          <a:srcRect l="26177" t="4668" r="21721" b="8975"/>
          <a:stretch/>
        </p:blipFill>
        <p:spPr>
          <a:xfrm>
            <a:off x="670368" y="3168067"/>
            <a:ext cx="2445729" cy="3040302"/>
          </a:xfrm>
          <a:prstGeom prst="rect">
            <a:avLst/>
          </a:prstGeom>
        </p:spPr>
      </p:pic>
      <p:pic>
        <p:nvPicPr>
          <p:cNvPr id="8" name="Picture 7">
            <a:extLst>
              <a:ext uri="{FF2B5EF4-FFF2-40B4-BE49-F238E27FC236}">
                <a16:creationId xmlns:a16="http://schemas.microsoft.com/office/drawing/2014/main" id="{BC00FC86-9F94-43A8-871B-1CBA32F692F0}"/>
              </a:ext>
            </a:extLst>
          </p:cNvPr>
          <p:cNvPicPr>
            <a:picLocks noChangeAspect="1"/>
          </p:cNvPicPr>
          <p:nvPr/>
        </p:nvPicPr>
        <p:blipFill rotWithShape="1">
          <a:blip r:embed="rId5"/>
          <a:srcRect l="12391" t="3806" r="8467" b="10194"/>
          <a:stretch/>
        </p:blipFill>
        <p:spPr>
          <a:xfrm>
            <a:off x="3414868" y="3168067"/>
            <a:ext cx="3730513" cy="3040302"/>
          </a:xfrm>
          <a:prstGeom prst="rect">
            <a:avLst/>
          </a:prstGeom>
        </p:spPr>
      </p:pic>
      <p:pic>
        <p:nvPicPr>
          <p:cNvPr id="4" name="Picture 3">
            <a:extLst>
              <a:ext uri="{FF2B5EF4-FFF2-40B4-BE49-F238E27FC236}">
                <a16:creationId xmlns:a16="http://schemas.microsoft.com/office/drawing/2014/main" id="{243886A3-0270-4259-80F4-4FB85D6C353F}"/>
              </a:ext>
            </a:extLst>
          </p:cNvPr>
          <p:cNvPicPr>
            <a:picLocks noChangeAspect="1"/>
          </p:cNvPicPr>
          <p:nvPr/>
        </p:nvPicPr>
        <p:blipFill>
          <a:blip r:embed="rId6"/>
          <a:stretch>
            <a:fillRect/>
          </a:stretch>
        </p:blipFill>
        <p:spPr>
          <a:xfrm>
            <a:off x="8294530" y="1615760"/>
            <a:ext cx="2069432" cy="1164056"/>
          </a:xfrm>
          <a:prstGeom prst="rect">
            <a:avLst/>
          </a:prstGeom>
        </p:spPr>
      </p:pic>
      <p:pic>
        <p:nvPicPr>
          <p:cNvPr id="10" name="Picture 9">
            <a:extLst>
              <a:ext uri="{FF2B5EF4-FFF2-40B4-BE49-F238E27FC236}">
                <a16:creationId xmlns:a16="http://schemas.microsoft.com/office/drawing/2014/main" id="{8FC32003-717E-4965-AA2D-DF063FB509F2}"/>
              </a:ext>
            </a:extLst>
          </p:cNvPr>
          <p:cNvPicPr>
            <a:picLocks noChangeAspect="1"/>
          </p:cNvPicPr>
          <p:nvPr/>
        </p:nvPicPr>
        <p:blipFill>
          <a:blip r:embed="rId7"/>
          <a:stretch>
            <a:fillRect/>
          </a:stretch>
        </p:blipFill>
        <p:spPr>
          <a:xfrm>
            <a:off x="992252" y="1720323"/>
            <a:ext cx="1691552" cy="1287439"/>
          </a:xfrm>
          <a:prstGeom prst="rect">
            <a:avLst/>
          </a:prstGeom>
        </p:spPr>
      </p:pic>
      <p:pic>
        <p:nvPicPr>
          <p:cNvPr id="12" name="Picture 11">
            <a:extLst>
              <a:ext uri="{FF2B5EF4-FFF2-40B4-BE49-F238E27FC236}">
                <a16:creationId xmlns:a16="http://schemas.microsoft.com/office/drawing/2014/main" id="{9A102206-6F2D-464C-A7D5-5FDAB6512F91}"/>
              </a:ext>
            </a:extLst>
          </p:cNvPr>
          <p:cNvPicPr>
            <a:picLocks noChangeAspect="1"/>
          </p:cNvPicPr>
          <p:nvPr/>
        </p:nvPicPr>
        <p:blipFill rotWithShape="1">
          <a:blip r:embed="rId8"/>
          <a:srcRect r="34896"/>
          <a:stretch/>
        </p:blipFill>
        <p:spPr>
          <a:xfrm>
            <a:off x="4284895" y="1720323"/>
            <a:ext cx="1912693" cy="1427474"/>
          </a:xfrm>
          <a:prstGeom prst="rect">
            <a:avLst/>
          </a:prstGeom>
        </p:spPr>
      </p:pic>
    </p:spTree>
    <p:extLst>
      <p:ext uri="{BB962C8B-B14F-4D97-AF65-F5344CB8AC3E}">
        <p14:creationId xmlns:p14="http://schemas.microsoft.com/office/powerpoint/2010/main" val="292414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6245-2B4D-4AF5-BD9C-28A648BC683E}"/>
              </a:ext>
            </a:extLst>
          </p:cNvPr>
          <p:cNvSpPr>
            <a:spLocks noGrp="1"/>
          </p:cNvSpPr>
          <p:nvPr>
            <p:ph type="title"/>
          </p:nvPr>
        </p:nvSpPr>
        <p:spPr/>
        <p:txBody>
          <a:bodyPr/>
          <a:lstStyle/>
          <a:p>
            <a:r>
              <a:rPr lang="en-US" dirty="0">
                <a:solidFill>
                  <a:srgbClr val="3A8894"/>
                </a:solidFill>
              </a:rPr>
              <a:t>Insights from MS as a Network Disease</a:t>
            </a:r>
          </a:p>
        </p:txBody>
      </p:sp>
      <p:sp>
        <p:nvSpPr>
          <p:cNvPr id="5" name="Footer Placeholder 4">
            <a:extLst>
              <a:ext uri="{FF2B5EF4-FFF2-40B4-BE49-F238E27FC236}">
                <a16:creationId xmlns:a16="http://schemas.microsoft.com/office/drawing/2014/main" id="{087D76DD-56A7-40AD-82C0-8A6C3CA1EBBC}"/>
              </a:ext>
            </a:extLst>
          </p:cNvPr>
          <p:cNvSpPr>
            <a:spLocks noGrp="1"/>
          </p:cNvSpPr>
          <p:nvPr>
            <p:ph type="ftr" sz="quarter" idx="11"/>
          </p:nvPr>
        </p:nvSpPr>
        <p:spPr>
          <a:xfrm>
            <a:off x="711200" y="6381751"/>
            <a:ext cx="11231418" cy="333086"/>
          </a:xfrm>
        </p:spPr>
        <p:txBody>
          <a:bodyPr/>
          <a:lstStyle/>
          <a:p>
            <a:r>
              <a:rPr lang="en-US" dirty="0"/>
              <a:t>Fuchs, T. A., (2019). Preserved network functional connectivity underlies cognitive reserve in multiple sclerosis. </a:t>
            </a:r>
            <a:r>
              <a:rPr lang="en-US" i="1" dirty="0"/>
              <a:t>Human Brain Mapping</a:t>
            </a:r>
            <a:r>
              <a:rPr lang="en-US" dirty="0"/>
              <a:t>, </a:t>
            </a:r>
            <a:r>
              <a:rPr lang="en-US" i="1" dirty="0"/>
              <a:t>40</a:t>
            </a:r>
            <a:r>
              <a:rPr lang="en-US" dirty="0"/>
              <a:t>(18).  </a:t>
            </a:r>
          </a:p>
        </p:txBody>
      </p:sp>
      <p:pic>
        <p:nvPicPr>
          <p:cNvPr id="6" name="Picture 5">
            <a:extLst>
              <a:ext uri="{FF2B5EF4-FFF2-40B4-BE49-F238E27FC236}">
                <a16:creationId xmlns:a16="http://schemas.microsoft.com/office/drawing/2014/main" id="{A2B914AF-6151-4EDC-A8DB-0608E426D1B4}"/>
              </a:ext>
            </a:extLst>
          </p:cNvPr>
          <p:cNvPicPr>
            <a:picLocks noChangeAspect="1"/>
          </p:cNvPicPr>
          <p:nvPr/>
        </p:nvPicPr>
        <p:blipFill>
          <a:blip r:embed="rId2"/>
          <a:stretch/>
        </p:blipFill>
        <p:spPr>
          <a:xfrm>
            <a:off x="7440328" y="2297107"/>
            <a:ext cx="4656709" cy="3390567"/>
          </a:xfrm>
          <a:prstGeom prst="rect">
            <a:avLst/>
          </a:prstGeom>
          <a:ln>
            <a:noFill/>
          </a:ln>
        </p:spPr>
      </p:pic>
      <p:pic>
        <p:nvPicPr>
          <p:cNvPr id="7" name="Picture 6">
            <a:extLst>
              <a:ext uri="{FF2B5EF4-FFF2-40B4-BE49-F238E27FC236}">
                <a16:creationId xmlns:a16="http://schemas.microsoft.com/office/drawing/2014/main" id="{C5C9668B-579D-455F-9C22-0E46B0C8AFE7}"/>
              </a:ext>
            </a:extLst>
          </p:cNvPr>
          <p:cNvPicPr>
            <a:picLocks noChangeAspect="1"/>
          </p:cNvPicPr>
          <p:nvPr/>
        </p:nvPicPr>
        <p:blipFill>
          <a:blip r:embed="rId3"/>
          <a:stretch/>
        </p:blipFill>
        <p:spPr>
          <a:xfrm>
            <a:off x="2494925" y="2227049"/>
            <a:ext cx="4887191" cy="3803091"/>
          </a:xfrm>
          <a:prstGeom prst="rect">
            <a:avLst/>
          </a:prstGeom>
          <a:ln>
            <a:noFill/>
          </a:ln>
        </p:spPr>
      </p:pic>
      <p:pic>
        <p:nvPicPr>
          <p:cNvPr id="8" name="Picture 7">
            <a:extLst>
              <a:ext uri="{FF2B5EF4-FFF2-40B4-BE49-F238E27FC236}">
                <a16:creationId xmlns:a16="http://schemas.microsoft.com/office/drawing/2014/main" id="{EFBCFC35-69D2-4E84-A8BF-E27B904A940C}"/>
              </a:ext>
            </a:extLst>
          </p:cNvPr>
          <p:cNvPicPr>
            <a:picLocks noChangeAspect="1"/>
          </p:cNvPicPr>
          <p:nvPr/>
        </p:nvPicPr>
        <p:blipFill rotWithShape="1">
          <a:blip r:embed="rId4"/>
          <a:srcRect l="58806"/>
          <a:stretch/>
        </p:blipFill>
        <p:spPr>
          <a:xfrm>
            <a:off x="571046" y="2508752"/>
            <a:ext cx="1408929" cy="1536745"/>
          </a:xfrm>
          <a:prstGeom prst="rect">
            <a:avLst/>
          </a:prstGeom>
        </p:spPr>
      </p:pic>
      <p:pic>
        <p:nvPicPr>
          <p:cNvPr id="9" name="Picture 8">
            <a:extLst>
              <a:ext uri="{FF2B5EF4-FFF2-40B4-BE49-F238E27FC236}">
                <a16:creationId xmlns:a16="http://schemas.microsoft.com/office/drawing/2014/main" id="{6ED6C92D-275E-4DCD-B36B-7A607C6009F9}"/>
              </a:ext>
            </a:extLst>
          </p:cNvPr>
          <p:cNvPicPr>
            <a:picLocks noChangeAspect="1"/>
          </p:cNvPicPr>
          <p:nvPr/>
        </p:nvPicPr>
        <p:blipFill rotWithShape="1">
          <a:blip r:embed="rId5"/>
          <a:srcRect l="74877" b="63999"/>
          <a:stretch/>
        </p:blipFill>
        <p:spPr>
          <a:xfrm>
            <a:off x="345219" y="4128595"/>
            <a:ext cx="1860584" cy="1325563"/>
          </a:xfrm>
          <a:prstGeom prst="rect">
            <a:avLst/>
          </a:prstGeom>
        </p:spPr>
      </p:pic>
      <p:sp>
        <p:nvSpPr>
          <p:cNvPr id="3" name="Left Brace 2">
            <a:extLst>
              <a:ext uri="{FF2B5EF4-FFF2-40B4-BE49-F238E27FC236}">
                <a16:creationId xmlns:a16="http://schemas.microsoft.com/office/drawing/2014/main" id="{08A2A5AF-C5D3-4BFB-8AC2-CB9F054B07A6}"/>
              </a:ext>
            </a:extLst>
          </p:cNvPr>
          <p:cNvSpPr/>
          <p:nvPr/>
        </p:nvSpPr>
        <p:spPr>
          <a:xfrm rot="10800000">
            <a:off x="2219651" y="2418758"/>
            <a:ext cx="230912" cy="30354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4826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3EFF-774B-4FD7-AF3A-67E0B86C88B4}"/>
              </a:ext>
            </a:extLst>
          </p:cNvPr>
          <p:cNvSpPr>
            <a:spLocks noGrp="1"/>
          </p:cNvSpPr>
          <p:nvPr>
            <p:ph type="title"/>
          </p:nvPr>
        </p:nvSpPr>
        <p:spPr/>
        <p:txBody>
          <a:bodyPr/>
          <a:lstStyle/>
          <a:p>
            <a:r>
              <a:rPr lang="en-US" dirty="0">
                <a:solidFill>
                  <a:srgbClr val="3A8894"/>
                </a:solidFill>
              </a:rPr>
              <a:t>Insights from MS as a Network Disease</a:t>
            </a:r>
          </a:p>
        </p:txBody>
      </p:sp>
      <p:sp>
        <p:nvSpPr>
          <p:cNvPr id="5" name="Footer Placeholder 4">
            <a:extLst>
              <a:ext uri="{FF2B5EF4-FFF2-40B4-BE49-F238E27FC236}">
                <a16:creationId xmlns:a16="http://schemas.microsoft.com/office/drawing/2014/main" id="{26F1FC76-7726-451B-B79E-07CE90F36C83}"/>
              </a:ext>
            </a:extLst>
          </p:cNvPr>
          <p:cNvSpPr>
            <a:spLocks noGrp="1"/>
          </p:cNvSpPr>
          <p:nvPr>
            <p:ph type="ftr" sz="quarter" idx="11"/>
          </p:nvPr>
        </p:nvSpPr>
        <p:spPr>
          <a:xfrm>
            <a:off x="757380" y="6418697"/>
            <a:ext cx="11148291" cy="314614"/>
          </a:xfrm>
        </p:spPr>
        <p:txBody>
          <a:bodyPr/>
          <a:lstStyle/>
          <a:p>
            <a:r>
              <a:rPr lang="en-US" dirty="0" err="1"/>
              <a:t>Eijlers</a:t>
            </a:r>
            <a:r>
              <a:rPr lang="en-US" dirty="0"/>
              <a:t>, A. J. C., (2019). Reduced network dynamics on functional MRI signals cognitive impairment in multiple sclerosis. </a:t>
            </a:r>
            <a:r>
              <a:rPr lang="en-US" i="1" dirty="0"/>
              <a:t>Radiology</a:t>
            </a:r>
            <a:r>
              <a:rPr lang="en-US" dirty="0"/>
              <a:t>, </a:t>
            </a:r>
            <a:r>
              <a:rPr lang="en-US" i="1" dirty="0"/>
              <a:t>292</a:t>
            </a:r>
            <a:r>
              <a:rPr lang="en-US" dirty="0"/>
              <a:t>(2), 449–457. </a:t>
            </a:r>
          </a:p>
        </p:txBody>
      </p:sp>
      <p:pic>
        <p:nvPicPr>
          <p:cNvPr id="6" name="Picture 5">
            <a:extLst>
              <a:ext uri="{FF2B5EF4-FFF2-40B4-BE49-F238E27FC236}">
                <a16:creationId xmlns:a16="http://schemas.microsoft.com/office/drawing/2014/main" id="{9AF45155-32D2-4B8C-9270-F2724E93B35D}"/>
              </a:ext>
            </a:extLst>
          </p:cNvPr>
          <p:cNvPicPr>
            <a:picLocks noChangeAspect="1"/>
          </p:cNvPicPr>
          <p:nvPr/>
        </p:nvPicPr>
        <p:blipFill>
          <a:blip r:embed="rId2"/>
          <a:stretch>
            <a:fillRect/>
          </a:stretch>
        </p:blipFill>
        <p:spPr>
          <a:xfrm>
            <a:off x="2353215" y="2287109"/>
            <a:ext cx="7405814" cy="3682021"/>
          </a:xfrm>
          <a:prstGeom prst="rect">
            <a:avLst/>
          </a:prstGeom>
        </p:spPr>
      </p:pic>
    </p:spTree>
    <p:extLst>
      <p:ext uri="{BB962C8B-B14F-4D97-AF65-F5344CB8AC3E}">
        <p14:creationId xmlns:p14="http://schemas.microsoft.com/office/powerpoint/2010/main" val="314796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886D-B973-4DC5-A388-B66EBE3D6AB4}"/>
              </a:ext>
            </a:extLst>
          </p:cNvPr>
          <p:cNvSpPr>
            <a:spLocks noGrp="1"/>
          </p:cNvSpPr>
          <p:nvPr>
            <p:ph type="title"/>
          </p:nvPr>
        </p:nvSpPr>
        <p:spPr/>
        <p:txBody>
          <a:bodyPr/>
          <a:lstStyle/>
          <a:p>
            <a:r>
              <a:rPr lang="en-US" dirty="0">
                <a:solidFill>
                  <a:srgbClr val="3A8894"/>
                </a:solidFill>
              </a:rPr>
              <a:t>Insights from MS as a Network Disease</a:t>
            </a:r>
          </a:p>
        </p:txBody>
      </p:sp>
      <p:sp>
        <p:nvSpPr>
          <p:cNvPr id="5" name="Footer Placeholder 4">
            <a:extLst>
              <a:ext uri="{FF2B5EF4-FFF2-40B4-BE49-F238E27FC236}">
                <a16:creationId xmlns:a16="http://schemas.microsoft.com/office/drawing/2014/main" id="{5D8708FF-C1CC-48D6-A2B6-3549CD8F680C}"/>
              </a:ext>
            </a:extLst>
          </p:cNvPr>
          <p:cNvSpPr>
            <a:spLocks noGrp="1"/>
          </p:cNvSpPr>
          <p:nvPr>
            <p:ph type="ftr" sz="quarter" idx="11"/>
          </p:nvPr>
        </p:nvSpPr>
        <p:spPr>
          <a:xfrm>
            <a:off x="673100" y="6229350"/>
            <a:ext cx="11277600" cy="628650"/>
          </a:xfrm>
        </p:spPr>
        <p:txBody>
          <a:bodyPr/>
          <a:lstStyle/>
          <a:p>
            <a:r>
              <a:rPr lang="en-US" dirty="0" err="1"/>
              <a:t>Bartnik</a:t>
            </a:r>
            <a:r>
              <a:rPr lang="en-US" dirty="0"/>
              <a:t>, A., (2022). Functional alteration due to structural damage is network dependent: insight from multiple sclerosis. </a:t>
            </a:r>
            <a:r>
              <a:rPr lang="en-US" i="1" dirty="0"/>
              <a:t>Cerebral Cortex</a:t>
            </a:r>
            <a:r>
              <a:rPr lang="en-US" dirty="0"/>
              <a:t>. </a:t>
            </a:r>
          </a:p>
        </p:txBody>
      </p:sp>
      <p:pic>
        <p:nvPicPr>
          <p:cNvPr id="6" name="Picture 5">
            <a:extLst>
              <a:ext uri="{FF2B5EF4-FFF2-40B4-BE49-F238E27FC236}">
                <a16:creationId xmlns:a16="http://schemas.microsoft.com/office/drawing/2014/main" id="{BF7A87B7-EC59-4F96-B732-DC786B146D44}"/>
              </a:ext>
            </a:extLst>
          </p:cNvPr>
          <p:cNvPicPr>
            <a:picLocks noChangeAspect="1"/>
          </p:cNvPicPr>
          <p:nvPr/>
        </p:nvPicPr>
        <p:blipFill>
          <a:blip r:embed="rId2"/>
          <a:stretch>
            <a:fillRect/>
          </a:stretch>
        </p:blipFill>
        <p:spPr>
          <a:xfrm>
            <a:off x="3095185" y="2145715"/>
            <a:ext cx="7139860" cy="3965759"/>
          </a:xfrm>
          <a:prstGeom prst="rect">
            <a:avLst/>
          </a:prstGeom>
        </p:spPr>
      </p:pic>
      <p:pic>
        <p:nvPicPr>
          <p:cNvPr id="7" name="Picture 6">
            <a:extLst>
              <a:ext uri="{FF2B5EF4-FFF2-40B4-BE49-F238E27FC236}">
                <a16:creationId xmlns:a16="http://schemas.microsoft.com/office/drawing/2014/main" id="{C3CD7ECA-0CA1-4638-B975-15BA8591F99C}"/>
              </a:ext>
            </a:extLst>
          </p:cNvPr>
          <p:cNvPicPr>
            <a:picLocks noChangeAspect="1"/>
          </p:cNvPicPr>
          <p:nvPr/>
        </p:nvPicPr>
        <p:blipFill rotWithShape="1">
          <a:blip r:embed="rId3"/>
          <a:srcRect l="58806"/>
          <a:stretch/>
        </p:blipFill>
        <p:spPr>
          <a:xfrm>
            <a:off x="571046" y="2508752"/>
            <a:ext cx="1408929" cy="1536745"/>
          </a:xfrm>
          <a:prstGeom prst="rect">
            <a:avLst/>
          </a:prstGeom>
        </p:spPr>
      </p:pic>
      <p:pic>
        <p:nvPicPr>
          <p:cNvPr id="8" name="Picture 7">
            <a:extLst>
              <a:ext uri="{FF2B5EF4-FFF2-40B4-BE49-F238E27FC236}">
                <a16:creationId xmlns:a16="http://schemas.microsoft.com/office/drawing/2014/main" id="{26F3B43A-BBD1-4137-8AFF-BBF96FFC205A}"/>
              </a:ext>
            </a:extLst>
          </p:cNvPr>
          <p:cNvPicPr>
            <a:picLocks noChangeAspect="1"/>
          </p:cNvPicPr>
          <p:nvPr/>
        </p:nvPicPr>
        <p:blipFill rotWithShape="1">
          <a:blip r:embed="rId4"/>
          <a:srcRect l="74877" b="63999"/>
          <a:stretch/>
        </p:blipFill>
        <p:spPr>
          <a:xfrm>
            <a:off x="345219" y="4128595"/>
            <a:ext cx="1860584" cy="1325563"/>
          </a:xfrm>
          <a:prstGeom prst="rect">
            <a:avLst/>
          </a:prstGeom>
        </p:spPr>
      </p:pic>
      <p:sp>
        <p:nvSpPr>
          <p:cNvPr id="9" name="Left Brace 8">
            <a:extLst>
              <a:ext uri="{FF2B5EF4-FFF2-40B4-BE49-F238E27FC236}">
                <a16:creationId xmlns:a16="http://schemas.microsoft.com/office/drawing/2014/main" id="{07CCCE8E-52AA-459F-A150-C7CE28F64D91}"/>
              </a:ext>
            </a:extLst>
          </p:cNvPr>
          <p:cNvSpPr/>
          <p:nvPr/>
        </p:nvSpPr>
        <p:spPr>
          <a:xfrm rot="10800000">
            <a:off x="2205801" y="2508752"/>
            <a:ext cx="230912" cy="30354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96085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116B0B-C698-4042-B55E-EDEE49A616DD}"/>
              </a:ext>
            </a:extLst>
          </p:cNvPr>
          <p:cNvSpPr>
            <a:spLocks noGrp="1"/>
          </p:cNvSpPr>
          <p:nvPr>
            <p:ph type="title"/>
          </p:nvPr>
        </p:nvSpPr>
        <p:spPr>
          <a:xfrm>
            <a:off x="841248" y="334644"/>
            <a:ext cx="10509504" cy="1076914"/>
          </a:xfrm>
        </p:spPr>
        <p:txBody>
          <a:bodyPr vert="horz" lIns="91440" tIns="45720" rIns="91440" bIns="45720" rtlCol="0" anchor="ctr">
            <a:normAutofit/>
          </a:bodyPr>
          <a:lstStyle/>
          <a:p>
            <a:r>
              <a:rPr lang="en-US" kern="1200">
                <a:solidFill>
                  <a:schemeClr val="tx1"/>
                </a:solidFill>
                <a:latin typeface="+mj-lt"/>
                <a:ea typeface="+mj-ea"/>
                <a:cs typeface="+mj-cs"/>
              </a:rPr>
              <a:t>Thank You</a:t>
            </a:r>
          </a:p>
        </p:txBody>
      </p:sp>
      <p:sp>
        <p:nvSpPr>
          <p:cNvPr id="29" name="Rectangle 28">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E508289-4C8F-478D-B08F-FFCD85607857}"/>
              </a:ext>
            </a:extLst>
          </p:cNvPr>
          <p:cNvPicPr>
            <a:picLocks noChangeAspect="1"/>
          </p:cNvPicPr>
          <p:nvPr/>
        </p:nvPicPr>
        <p:blipFill rotWithShape="1">
          <a:blip r:embed="rId2"/>
          <a:srcRect t="16414" b="44812"/>
          <a:stretch/>
        </p:blipFill>
        <p:spPr>
          <a:xfrm>
            <a:off x="8581443" y="2125466"/>
            <a:ext cx="2773289" cy="480188"/>
          </a:xfrm>
          <a:prstGeom prst="rect">
            <a:avLst/>
          </a:prstGeom>
        </p:spPr>
      </p:pic>
      <p:pic>
        <p:nvPicPr>
          <p:cNvPr id="7" name="Picture 6">
            <a:extLst>
              <a:ext uri="{FF2B5EF4-FFF2-40B4-BE49-F238E27FC236}">
                <a16:creationId xmlns:a16="http://schemas.microsoft.com/office/drawing/2014/main" id="{13CA71D6-7644-4C53-84D7-B1745D8FF7AA}"/>
              </a:ext>
            </a:extLst>
          </p:cNvPr>
          <p:cNvPicPr>
            <a:picLocks noChangeAspect="1"/>
          </p:cNvPicPr>
          <p:nvPr/>
        </p:nvPicPr>
        <p:blipFill>
          <a:blip r:embed="rId3"/>
          <a:stretch>
            <a:fillRect/>
          </a:stretch>
        </p:blipFill>
        <p:spPr>
          <a:xfrm>
            <a:off x="8534664" y="2753422"/>
            <a:ext cx="3352535" cy="1027262"/>
          </a:xfrm>
          <a:prstGeom prst="rect">
            <a:avLst/>
          </a:prstGeom>
        </p:spPr>
      </p:pic>
      <p:pic>
        <p:nvPicPr>
          <p:cNvPr id="8" name="Picture 7">
            <a:extLst>
              <a:ext uri="{FF2B5EF4-FFF2-40B4-BE49-F238E27FC236}">
                <a16:creationId xmlns:a16="http://schemas.microsoft.com/office/drawing/2014/main" id="{56CF395D-8ABC-4858-8924-A72D2EF353F6}"/>
              </a:ext>
            </a:extLst>
          </p:cNvPr>
          <p:cNvPicPr>
            <a:picLocks noChangeAspect="1"/>
          </p:cNvPicPr>
          <p:nvPr/>
        </p:nvPicPr>
        <p:blipFill>
          <a:blip r:embed="rId4"/>
          <a:stretch>
            <a:fillRect/>
          </a:stretch>
        </p:blipFill>
        <p:spPr>
          <a:xfrm>
            <a:off x="8798766" y="4096680"/>
            <a:ext cx="2824329" cy="480188"/>
          </a:xfrm>
          <a:prstGeom prst="rect">
            <a:avLst/>
          </a:prstGeom>
        </p:spPr>
      </p:pic>
      <p:pic>
        <p:nvPicPr>
          <p:cNvPr id="9" name="Picture 8">
            <a:extLst>
              <a:ext uri="{FF2B5EF4-FFF2-40B4-BE49-F238E27FC236}">
                <a16:creationId xmlns:a16="http://schemas.microsoft.com/office/drawing/2014/main" id="{357E55FC-C6BC-4623-B7EB-226E2438EC08}"/>
              </a:ext>
            </a:extLst>
          </p:cNvPr>
          <p:cNvPicPr>
            <a:picLocks noChangeAspect="1"/>
          </p:cNvPicPr>
          <p:nvPr/>
        </p:nvPicPr>
        <p:blipFill>
          <a:blip r:embed="rId5"/>
          <a:stretch>
            <a:fillRect/>
          </a:stretch>
        </p:blipFill>
        <p:spPr>
          <a:xfrm>
            <a:off x="9394453" y="4878787"/>
            <a:ext cx="1712551" cy="1273387"/>
          </a:xfrm>
          <a:prstGeom prst="rect">
            <a:avLst/>
          </a:prstGeom>
        </p:spPr>
      </p:pic>
      <p:pic>
        <p:nvPicPr>
          <p:cNvPr id="11" name="Picture 10">
            <a:extLst>
              <a:ext uri="{FF2B5EF4-FFF2-40B4-BE49-F238E27FC236}">
                <a16:creationId xmlns:a16="http://schemas.microsoft.com/office/drawing/2014/main" id="{5CB2990B-C019-4429-A337-2C9FDDAE2559}"/>
              </a:ext>
            </a:extLst>
          </p:cNvPr>
          <p:cNvPicPr>
            <a:picLocks noChangeAspect="1"/>
          </p:cNvPicPr>
          <p:nvPr/>
        </p:nvPicPr>
        <p:blipFill>
          <a:blip r:embed="rId6"/>
          <a:stretch>
            <a:fillRect/>
          </a:stretch>
        </p:blipFill>
        <p:spPr>
          <a:xfrm>
            <a:off x="1140413" y="2814665"/>
            <a:ext cx="6978616" cy="2382942"/>
          </a:xfrm>
          <a:prstGeom prst="rect">
            <a:avLst/>
          </a:prstGeom>
        </p:spPr>
      </p:pic>
    </p:spTree>
    <p:extLst>
      <p:ext uri="{BB962C8B-B14F-4D97-AF65-F5344CB8AC3E}">
        <p14:creationId xmlns:p14="http://schemas.microsoft.com/office/powerpoint/2010/main" val="1973397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msterdam UMC">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1">
      <a:dk1>
        <a:srgbClr val="38B7B5"/>
      </a:dk1>
      <a:lt1>
        <a:srgbClr val="151515"/>
      </a:lt1>
      <a:dk2>
        <a:srgbClr val="76368A"/>
      </a:dk2>
      <a:lt2>
        <a:srgbClr val="F3F3F3"/>
      </a:lt2>
      <a:accent1>
        <a:srgbClr val="E0398D"/>
      </a:accent1>
      <a:accent2>
        <a:srgbClr val="9F9F9F"/>
      </a:accent2>
      <a:accent3>
        <a:srgbClr val="151515"/>
      </a:accent3>
      <a:accent4>
        <a:srgbClr val="76368A"/>
      </a:accent4>
      <a:accent5>
        <a:srgbClr val="38B7B5"/>
      </a:accent5>
      <a:accent6>
        <a:srgbClr val="E0398D"/>
      </a:accent6>
      <a:hlink>
        <a:srgbClr val="F3F3F3"/>
      </a:hlink>
      <a:folHlink>
        <a:srgbClr val="1515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5527</TotalTime>
  <Words>1498</Words>
  <Application>Microsoft Office PowerPoint</Application>
  <PresentationFormat>Widescreen</PresentationFormat>
  <Paragraphs>109</Paragraphs>
  <Slides>30</Slides>
  <Notes>18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30</vt:i4>
      </vt:variant>
    </vt:vector>
  </HeadingPairs>
  <TitlesOfParts>
    <vt:vector size="35" baseType="lpstr">
      <vt:lpstr>Arial</vt:lpstr>
      <vt:lpstr>Calibri</vt:lpstr>
      <vt:lpstr>Trebuchet MS</vt:lpstr>
      <vt:lpstr>Kantoorthema</vt:lpstr>
      <vt:lpstr>Custom Design</vt:lpstr>
      <vt:lpstr>Cognition in Multiple Sclerosis: Evaluation, Treatment, and Insights from MS as a Network Disease</vt:lpstr>
      <vt:lpstr>Who am I? </vt:lpstr>
      <vt:lpstr>Outline</vt:lpstr>
      <vt:lpstr>Introduction to Multiple Sclerosis</vt:lpstr>
      <vt:lpstr>Multiple Sclerosis</vt:lpstr>
      <vt:lpstr>Multiple Sclerosis</vt:lpstr>
      <vt:lpstr>Cognition in Multiple Sclerosis</vt:lpstr>
      <vt:lpstr>Cognitive Evaluation in Multiple Sclerosis</vt:lpstr>
      <vt:lpstr>Prevalence of Cognitive Impairment in MS</vt:lpstr>
      <vt:lpstr>Cognitive Testing in MS</vt:lpstr>
      <vt:lpstr>Progression of Cognitive Impairment</vt:lpstr>
      <vt:lpstr>Most Tested Domains</vt:lpstr>
      <vt:lpstr>Less Commonly Tested Functions</vt:lpstr>
      <vt:lpstr>Cognition During Relapse</vt:lpstr>
      <vt:lpstr>Practice Effects vs. Longitudinal Decline</vt:lpstr>
      <vt:lpstr>Confounds of Cognition in MS</vt:lpstr>
      <vt:lpstr>Treatment of Cognitive Impairment in MS</vt:lpstr>
      <vt:lpstr>Pharmacologic Treatment</vt:lpstr>
      <vt:lpstr>Behavioral Treatment</vt:lpstr>
      <vt:lpstr>Cognition and Brain Networks</vt:lpstr>
      <vt:lpstr>Simplest MRI Measures</vt:lpstr>
      <vt:lpstr>Limits of Technology</vt:lpstr>
      <vt:lpstr>Thalamus as a Proxy Measure</vt:lpstr>
      <vt:lpstr>MS as a Network Disease</vt:lpstr>
      <vt:lpstr>MS as a Network Disease</vt:lpstr>
      <vt:lpstr>Insights from MS as a Network Disease</vt:lpstr>
      <vt:lpstr>Insights from MS as a Network Disease</vt:lpstr>
      <vt:lpstr>Insights from MS as a Network Disease</vt:lpstr>
      <vt:lpstr>Insights from MS as a Network Disease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Cognition in Multiple Sclerosis: Evaluation, Treatment, and Brain Networks</dc:title>
  <dc:creator>Tom Fuchs</dc:creator>
  <cp:lastModifiedBy>Tom Fuchs</cp:lastModifiedBy>
  <cp:revision>158</cp:revision>
  <dcterms:created xsi:type="dcterms:W3CDTF">2023-04-28T14:44:52Z</dcterms:created>
  <dcterms:modified xsi:type="dcterms:W3CDTF">2024-01-29T15:13:36Z</dcterms:modified>
</cp:coreProperties>
</file>